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</p:sldMasterIdLst>
  <p:notesMasterIdLst>
    <p:notesMasterId r:id="rId4"/>
  </p:notesMasterIdLst>
  <p:sldIdLst>
    <p:sldId id="256" r:id="rId2"/>
    <p:sldId id="257" r:id="rId3"/>
  </p:sldIdLst>
  <p:sldSz cx="30275213" cy="4280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481" userDrawn="1">
          <p15:clr>
            <a:srgbClr val="A4A3A4"/>
          </p15:clr>
        </p15:guide>
        <p15:guide id="2" pos="95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41B41-A114-43E1-99C6-00B5882261D7}" v="236" dt="2024-03-10T16:37:13.1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25" d="100"/>
          <a:sy n="25" d="100"/>
        </p:scale>
        <p:origin x="3964" y="-148"/>
      </p:cViewPr>
      <p:guideLst>
        <p:guide orient="horz" pos="13481"/>
        <p:guide pos="95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380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10" Type="http://schemas.microsoft.com/office/2015/10/relationships/revisionInfo" Target="revisionInfo.xml"/><Relationship Id="rId4" Type="http://schemas.openxmlformats.org/officeDocument/2006/relationships/notesMaster" Target="notesMasters/notesMaster1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uXueyuan" userId="bde70c57-b5f7-45ba-9444-fbc5531eba09" providerId="ADAL" clId="{00A41B41-A114-43E1-99C6-00B5882261D7}"/>
    <pc:docChg chg="undo redo custSel addSld delSld modSld">
      <pc:chgData name="LiuXueyuan" userId="bde70c57-b5f7-45ba-9444-fbc5531eba09" providerId="ADAL" clId="{00A41B41-A114-43E1-99C6-00B5882261D7}" dt="2024-03-10T16:37:50.485" v="3149" actId="14100"/>
      <pc:docMkLst>
        <pc:docMk/>
      </pc:docMkLst>
      <pc:sldChg chg="addSp delSp modSp new mod">
        <pc:chgData name="LiuXueyuan" userId="bde70c57-b5f7-45ba-9444-fbc5531eba09" providerId="ADAL" clId="{00A41B41-A114-43E1-99C6-00B5882261D7}" dt="2024-03-03T10:45:48.371" v="2382" actId="113"/>
        <pc:sldMkLst>
          <pc:docMk/>
          <pc:sldMk cId="3671748297" sldId="256"/>
        </pc:sldMkLst>
        <pc:spChg chg="del">
          <ac:chgData name="LiuXueyuan" userId="bde70c57-b5f7-45ba-9444-fbc5531eba09" providerId="ADAL" clId="{00A41B41-A114-43E1-99C6-00B5882261D7}" dt="2024-02-25T02:42:50.674" v="88" actId="478"/>
          <ac:spMkLst>
            <pc:docMk/>
            <pc:sldMk cId="3671748297" sldId="256"/>
            <ac:spMk id="2" creationId="{355205C6-4E0F-C237-174C-85ECB701D822}"/>
          </ac:spMkLst>
        </pc:spChg>
        <pc:spChg chg="del">
          <ac:chgData name="LiuXueyuan" userId="bde70c57-b5f7-45ba-9444-fbc5531eba09" providerId="ADAL" clId="{00A41B41-A114-43E1-99C6-00B5882261D7}" dt="2024-02-25T02:42:52.014" v="89" actId="478"/>
          <ac:spMkLst>
            <pc:docMk/>
            <pc:sldMk cId="3671748297" sldId="256"/>
            <ac:spMk id="3" creationId="{52139FC1-68FA-C6C4-53D9-6DF006C67683}"/>
          </ac:spMkLst>
        </pc:spChg>
        <pc:spChg chg="add mod">
          <ac:chgData name="LiuXueyuan" userId="bde70c57-b5f7-45ba-9444-fbc5531eba09" providerId="ADAL" clId="{00A41B41-A114-43E1-99C6-00B5882261D7}" dt="2024-02-25T02:42:41.870" v="87" actId="1076"/>
          <ac:spMkLst>
            <pc:docMk/>
            <pc:sldMk cId="3671748297" sldId="256"/>
            <ac:spMk id="4" creationId="{72AD9F16-72E2-60A5-E253-355C91A90DC7}"/>
          </ac:spMkLst>
        </pc:spChg>
        <pc:spChg chg="add mod">
          <ac:chgData name="LiuXueyuan" userId="bde70c57-b5f7-45ba-9444-fbc5531eba09" providerId="ADAL" clId="{00A41B41-A114-43E1-99C6-00B5882261D7}" dt="2024-03-03T07:22:59.486" v="1791" actId="1036"/>
          <ac:spMkLst>
            <pc:docMk/>
            <pc:sldMk cId="3671748297" sldId="256"/>
            <ac:spMk id="5" creationId="{0F5F9F05-BB30-E5F0-F1D6-2C9F1F998FA8}"/>
          </ac:spMkLst>
        </pc:spChg>
        <pc:spChg chg="add mod">
          <ac:chgData name="LiuXueyuan" userId="bde70c57-b5f7-45ba-9444-fbc5531eba09" providerId="ADAL" clId="{00A41B41-A114-43E1-99C6-00B5882261D7}" dt="2024-03-03T07:22:59.486" v="1791" actId="1036"/>
          <ac:spMkLst>
            <pc:docMk/>
            <pc:sldMk cId="3671748297" sldId="256"/>
            <ac:spMk id="9" creationId="{E865E1BD-B0A7-B55F-D7E2-72EB53644B1A}"/>
          </ac:spMkLst>
        </pc:spChg>
        <pc:spChg chg="add mod">
          <ac:chgData name="LiuXueyuan" userId="bde70c57-b5f7-45ba-9444-fbc5531eba09" providerId="ADAL" clId="{00A41B41-A114-43E1-99C6-00B5882261D7}" dt="2024-02-25T02:40:37.836" v="53" actId="1076"/>
          <ac:spMkLst>
            <pc:docMk/>
            <pc:sldMk cId="3671748297" sldId="256"/>
            <ac:spMk id="10" creationId="{C0C48421-8DFC-20F0-E1A5-BA7E1A76A8A1}"/>
          </ac:spMkLst>
        </pc:spChg>
        <pc:spChg chg="add mod">
          <ac:chgData name="LiuXueyuan" userId="bde70c57-b5f7-45ba-9444-fbc5531eba09" providerId="ADAL" clId="{00A41B41-A114-43E1-99C6-00B5882261D7}" dt="2024-02-25T09:18:11.730" v="127"/>
          <ac:spMkLst>
            <pc:docMk/>
            <pc:sldMk cId="3671748297" sldId="256"/>
            <ac:spMk id="11" creationId="{6729A95B-C3E4-3F84-A379-645665B298EE}"/>
          </ac:spMkLst>
        </pc:spChg>
        <pc:spChg chg="add mod">
          <ac:chgData name="LiuXueyuan" userId="bde70c57-b5f7-45ba-9444-fbc5531eba09" providerId="ADAL" clId="{00A41B41-A114-43E1-99C6-00B5882261D7}" dt="2024-03-03T07:22:59.486" v="1791" actId="1036"/>
          <ac:spMkLst>
            <pc:docMk/>
            <pc:sldMk cId="3671748297" sldId="256"/>
            <ac:spMk id="11" creationId="{70E6405D-7335-E9D9-877C-FAC83452D1A8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1" creationId="{CB57873F-E958-114F-B52B-85D249F51A02}"/>
          </ac:spMkLst>
        </pc:spChg>
        <pc:spChg chg="add mod">
          <ac:chgData name="LiuXueyuan" userId="bde70c57-b5f7-45ba-9444-fbc5531eba09" providerId="ADAL" clId="{00A41B41-A114-43E1-99C6-00B5882261D7}" dt="2024-02-25T09:18:11.730" v="127"/>
          <ac:spMkLst>
            <pc:docMk/>
            <pc:sldMk cId="3671748297" sldId="256"/>
            <ac:spMk id="12" creationId="{C66F0DDD-BACD-BC52-0DF5-4AF58D3E291B}"/>
          </ac:spMkLst>
        </pc:spChg>
        <pc:spChg chg="add mod">
          <ac:chgData name="LiuXueyuan" userId="bde70c57-b5f7-45ba-9444-fbc5531eba09" providerId="ADAL" clId="{00A41B41-A114-43E1-99C6-00B5882261D7}" dt="2024-03-03T07:22:59.486" v="1791" actId="1036"/>
          <ac:spMkLst>
            <pc:docMk/>
            <pc:sldMk cId="3671748297" sldId="256"/>
            <ac:spMk id="12" creationId="{C74F4863-466A-9DC0-FD9D-BF0E9759DE18}"/>
          </ac:spMkLst>
        </pc:spChg>
        <pc:spChg chg="add mod">
          <ac:chgData name="LiuXueyuan" userId="bde70c57-b5f7-45ba-9444-fbc5531eba09" providerId="ADAL" clId="{00A41B41-A114-43E1-99C6-00B5882261D7}" dt="2024-03-03T07:22:59.486" v="1791" actId="1036"/>
          <ac:spMkLst>
            <pc:docMk/>
            <pc:sldMk cId="3671748297" sldId="256"/>
            <ac:spMk id="13" creationId="{3DDFAE54-CC1A-98DB-60E3-E8C84382C7C4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3" creationId="{DFA185D8-844F-70BC-8328-964BEE3D22AC}"/>
          </ac:spMkLst>
        </pc:spChg>
        <pc:spChg chg="add mod">
          <ac:chgData name="LiuXueyuan" userId="bde70c57-b5f7-45ba-9444-fbc5531eba09" providerId="ADAL" clId="{00A41B41-A114-43E1-99C6-00B5882261D7}" dt="2024-03-03T07:22:59.486" v="1791" actId="1036"/>
          <ac:spMkLst>
            <pc:docMk/>
            <pc:sldMk cId="3671748297" sldId="256"/>
            <ac:spMk id="14" creationId="{A76F5EF7-33B7-BF4C-73F4-08BFE39208C6}"/>
          </ac:spMkLst>
        </pc:spChg>
        <pc:spChg chg="add mod">
          <ac:chgData name="LiuXueyuan" userId="bde70c57-b5f7-45ba-9444-fbc5531eba09" providerId="ADAL" clId="{00A41B41-A114-43E1-99C6-00B5882261D7}" dt="2024-03-03T07:38:21.101" v="2041" actId="20577"/>
          <ac:spMkLst>
            <pc:docMk/>
            <pc:sldMk cId="3671748297" sldId="256"/>
            <ac:spMk id="15" creationId="{CBA8197E-F260-8210-81C9-22B7E6CA60A2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6" creationId="{B60F01AC-8A0F-8BC9-FB95-2BE01F4221DF}"/>
          </ac:spMkLst>
        </pc:spChg>
        <pc:spChg chg="add mod">
          <ac:chgData name="LiuXueyuan" userId="bde70c57-b5f7-45ba-9444-fbc5531eba09" providerId="ADAL" clId="{00A41B41-A114-43E1-99C6-00B5882261D7}" dt="2024-02-25T10:29:20.601" v="239"/>
          <ac:spMkLst>
            <pc:docMk/>
            <pc:sldMk cId="3671748297" sldId="256"/>
            <ac:spMk id="18" creationId="{24AB85E3-BADC-5E2D-2AE2-4202822BCA8E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8" creationId="{91EE661B-5E61-2BF1-9F62-FEF05A0C0C6A}"/>
          </ac:spMkLst>
        </pc:spChg>
        <pc:spChg chg="mod topLvl">
          <ac:chgData name="LiuXueyuan" userId="bde70c57-b5f7-45ba-9444-fbc5531eba09" providerId="ADAL" clId="{00A41B41-A114-43E1-99C6-00B5882261D7}" dt="2024-03-03T07:12:11.181" v="1745" actId="164"/>
          <ac:spMkLst>
            <pc:docMk/>
            <pc:sldMk cId="3671748297" sldId="256"/>
            <ac:spMk id="18" creationId="{CDD84BB3-22B7-277F-3D93-3249F60A6C57}"/>
          </ac:spMkLst>
        </pc:spChg>
        <pc:spChg chg="add mod">
          <ac:chgData name="LiuXueyuan" userId="bde70c57-b5f7-45ba-9444-fbc5531eba09" providerId="ADAL" clId="{00A41B41-A114-43E1-99C6-00B5882261D7}" dt="2024-03-03T07:22:59.486" v="1791" actId="1036"/>
          <ac:spMkLst>
            <pc:docMk/>
            <pc:sldMk cId="3671748297" sldId="256"/>
            <ac:spMk id="19" creationId="{84325EAD-872A-756B-9C1B-51267ED618C4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0" creationId="{21F40F7D-1AE3-0313-FDAA-8A7775952711}"/>
          </ac:spMkLst>
        </pc:spChg>
        <pc:spChg chg="mod topLvl">
          <ac:chgData name="LiuXueyuan" userId="bde70c57-b5f7-45ba-9444-fbc5531eba09" providerId="ADAL" clId="{00A41B41-A114-43E1-99C6-00B5882261D7}" dt="2024-03-03T07:12:11.181" v="1745" actId="164"/>
          <ac:spMkLst>
            <pc:docMk/>
            <pc:sldMk cId="3671748297" sldId="256"/>
            <ac:spMk id="20" creationId="{22FA29DC-5FAD-6C97-27C4-717ACE3A36FA}"/>
          </ac:spMkLst>
        </pc:spChg>
        <pc:spChg chg="add del mod">
          <ac:chgData name="LiuXueyuan" userId="bde70c57-b5f7-45ba-9444-fbc5531eba09" providerId="ADAL" clId="{00A41B41-A114-43E1-99C6-00B5882261D7}" dt="2024-02-25T12:16:59.521" v="384" actId="478"/>
          <ac:spMkLst>
            <pc:docMk/>
            <pc:sldMk cId="3671748297" sldId="256"/>
            <ac:spMk id="20" creationId="{783DA823-9F2F-5FE7-0A82-1BEDA6BEE2D4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1" creationId="{37E61F8D-B685-B463-8A62-5D8C9D9C7606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2" creationId="{EBAC0638-5075-7DC6-7619-97E03EF108CD}"/>
          </ac:spMkLst>
        </pc:spChg>
        <pc:spChg chg="add del mod">
          <ac:chgData name="LiuXueyuan" userId="bde70c57-b5f7-45ba-9444-fbc5531eba09" providerId="ADAL" clId="{00A41B41-A114-43E1-99C6-00B5882261D7}" dt="2024-03-03T07:14:25.838" v="1759" actId="478"/>
          <ac:spMkLst>
            <pc:docMk/>
            <pc:sldMk cId="3671748297" sldId="256"/>
            <ac:spMk id="23" creationId="{E6FB2DDD-7FCE-D71E-4AD9-17B0B350D701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3" creationId="{EB92CD8C-BD01-05B0-B422-555C342B7D68}"/>
          </ac:spMkLst>
        </pc:spChg>
        <pc:spChg chg="add mod">
          <ac:chgData name="LiuXueyuan" userId="bde70c57-b5f7-45ba-9444-fbc5531eba09" providerId="ADAL" clId="{00A41B41-A114-43E1-99C6-00B5882261D7}" dt="2024-03-03T10:44:47.575" v="2364" actId="1076"/>
          <ac:spMkLst>
            <pc:docMk/>
            <pc:sldMk cId="3671748297" sldId="256"/>
            <ac:spMk id="24" creationId="{D24CA802-201E-7FC1-8BAB-0F278DFC0720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5" creationId="{448FF981-9E93-5BDA-AC76-CD22022A7416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6" creationId="{E6E3B425-F2DE-7F69-4954-A1BF4CA726D1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7" creationId="{8FDB9620-33EF-860B-C72E-AF21BD8EE458}"/>
          </ac:spMkLst>
        </pc:spChg>
        <pc:spChg chg="add mod topLvl">
          <ac:chgData name="LiuXueyuan" userId="bde70c57-b5f7-45ba-9444-fbc5531eba09" providerId="ADAL" clId="{00A41B41-A114-43E1-99C6-00B5882261D7}" dt="2024-03-03T07:22:59.486" v="1791" actId="1036"/>
          <ac:spMkLst>
            <pc:docMk/>
            <pc:sldMk cId="3671748297" sldId="256"/>
            <ac:spMk id="28" creationId="{64556FFA-171A-311A-0233-01EBDF7CE086}"/>
          </ac:spMkLst>
        </pc:spChg>
        <pc:spChg chg="add mod topLvl">
          <ac:chgData name="LiuXueyuan" userId="bde70c57-b5f7-45ba-9444-fbc5531eba09" providerId="ADAL" clId="{00A41B41-A114-43E1-99C6-00B5882261D7}" dt="2024-03-03T07:22:59.486" v="1791" actId="1036"/>
          <ac:spMkLst>
            <pc:docMk/>
            <pc:sldMk cId="3671748297" sldId="256"/>
            <ac:spMk id="29" creationId="{520DAF4E-2923-13EC-1837-9E4B5CC2BED5}"/>
          </ac:spMkLst>
        </pc:spChg>
        <pc:spChg chg="add del mod">
          <ac:chgData name="LiuXueyuan" userId="bde70c57-b5f7-45ba-9444-fbc5531eba09" providerId="ADAL" clId="{00A41B41-A114-43E1-99C6-00B5882261D7}" dt="2024-02-25T16:32:09.268" v="811" actId="478"/>
          <ac:spMkLst>
            <pc:docMk/>
            <pc:sldMk cId="3671748297" sldId="256"/>
            <ac:spMk id="30" creationId="{0BC4A87A-9F55-B2E6-C583-4F62DDF6013B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0" creationId="{E5DA7335-1DB6-A103-E9AF-04284BE7CFA6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1" creationId="{4E6BDFC6-4F26-FC52-1C18-62A1E8A70603}"/>
          </ac:spMkLst>
        </pc:spChg>
        <pc:spChg chg="mod topLvl">
          <ac:chgData name="LiuXueyuan" userId="bde70c57-b5f7-45ba-9444-fbc5531eba09" providerId="ADAL" clId="{00A41B41-A114-43E1-99C6-00B5882261D7}" dt="2024-03-03T07:28:22.144" v="1854" actId="164"/>
          <ac:spMkLst>
            <pc:docMk/>
            <pc:sldMk cId="3671748297" sldId="256"/>
            <ac:spMk id="31" creationId="{5CAD7377-31CD-6094-4F23-CD243B1312DD}"/>
          </ac:spMkLst>
        </pc:spChg>
        <pc:spChg chg="add del mod">
          <ac:chgData name="LiuXueyuan" userId="bde70c57-b5f7-45ba-9444-fbc5531eba09" providerId="ADAL" clId="{00A41B41-A114-43E1-99C6-00B5882261D7}" dt="2024-02-25T16:32:09.268" v="811" actId="478"/>
          <ac:spMkLst>
            <pc:docMk/>
            <pc:sldMk cId="3671748297" sldId="256"/>
            <ac:spMk id="31" creationId="{7F7BEB14-C87B-BF90-8A26-675C7BAED4A7}"/>
          </ac:spMkLst>
        </pc:spChg>
        <pc:spChg chg="add mod topLvl">
          <ac:chgData name="LiuXueyuan" userId="bde70c57-b5f7-45ba-9444-fbc5531eba09" providerId="ADAL" clId="{00A41B41-A114-43E1-99C6-00B5882261D7}" dt="2024-03-03T07:22:59.486" v="1791" actId="1036"/>
          <ac:spMkLst>
            <pc:docMk/>
            <pc:sldMk cId="3671748297" sldId="256"/>
            <ac:spMk id="32" creationId="{089506C5-7F96-480F-3570-D9DFA3EF4BC5}"/>
          </ac:spMkLst>
        </pc:spChg>
        <pc:spChg chg="mod topLvl">
          <ac:chgData name="LiuXueyuan" userId="bde70c57-b5f7-45ba-9444-fbc5531eba09" providerId="ADAL" clId="{00A41B41-A114-43E1-99C6-00B5882261D7}" dt="2024-03-03T07:28:22.144" v="1854" actId="164"/>
          <ac:spMkLst>
            <pc:docMk/>
            <pc:sldMk cId="3671748297" sldId="256"/>
            <ac:spMk id="33" creationId="{A2FFE436-CCE0-089D-76F6-66331883370A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4" creationId="{1015830E-2BB4-E553-8BC7-E9386D2D85BE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6" creationId="{625E6432-B499-4E39-7BE0-FD973C04D23D}"/>
          </ac:spMkLst>
        </pc:spChg>
        <pc:spChg chg="add mod">
          <ac:chgData name="LiuXueyuan" userId="bde70c57-b5f7-45ba-9444-fbc5531eba09" providerId="ADAL" clId="{00A41B41-A114-43E1-99C6-00B5882261D7}" dt="2024-03-03T07:29:51.871" v="1864" actId="14100"/>
          <ac:spMkLst>
            <pc:docMk/>
            <pc:sldMk cId="3671748297" sldId="256"/>
            <ac:spMk id="36" creationId="{CDABFA35-2FB3-7FD2-B10F-F4BD215A5B45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7" creationId="{92323375-9C7D-361B-DDC0-8E4A0150A349}"/>
          </ac:spMkLst>
        </pc:spChg>
        <pc:spChg chg="mod">
          <ac:chgData name="LiuXueyuan" userId="bde70c57-b5f7-45ba-9444-fbc5531eba09" providerId="ADAL" clId="{00A41B41-A114-43E1-99C6-00B5882261D7}" dt="2024-03-03T07:30:00.363" v="1865"/>
          <ac:spMkLst>
            <pc:docMk/>
            <pc:sldMk cId="3671748297" sldId="256"/>
            <ac:spMk id="38" creationId="{0A5B3FE7-A038-77AB-68A2-5CBEE1431901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8" creationId="{CD2B0A05-AAF6-1447-07EA-7C1AF80739B1}"/>
          </ac:spMkLst>
        </pc:spChg>
        <pc:spChg chg="add del mod">
          <ac:chgData name="LiuXueyuan" userId="bde70c57-b5f7-45ba-9444-fbc5531eba09" providerId="ADAL" clId="{00A41B41-A114-43E1-99C6-00B5882261D7}" dt="2024-02-25T14:22:07.674" v="771" actId="478"/>
          <ac:spMkLst>
            <pc:docMk/>
            <pc:sldMk cId="3671748297" sldId="256"/>
            <ac:spMk id="38" creationId="{FC748F93-A663-520F-3D5F-8BE57E72B5B2}"/>
          </ac:spMkLst>
        </pc:spChg>
        <pc:spChg chg="mod">
          <ac:chgData name="LiuXueyuan" userId="bde70c57-b5f7-45ba-9444-fbc5531eba09" providerId="ADAL" clId="{00A41B41-A114-43E1-99C6-00B5882261D7}" dt="2024-03-03T07:30:00.363" v="1865"/>
          <ac:spMkLst>
            <pc:docMk/>
            <pc:sldMk cId="3671748297" sldId="256"/>
            <ac:spMk id="39" creationId="{D1E362EA-4480-A0E7-B51F-2D605B610D0F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9" creationId="{EA34F313-0C73-C9A8-A5F9-7BDF12895C6F}"/>
          </ac:spMkLst>
        </pc:spChg>
        <pc:spChg chg="add mod">
          <ac:chgData name="LiuXueyuan" userId="bde70c57-b5f7-45ba-9444-fbc5531eba09" providerId="ADAL" clId="{00A41B41-A114-43E1-99C6-00B5882261D7}" dt="2024-03-03T07:22:59.486" v="1791" actId="1036"/>
          <ac:spMkLst>
            <pc:docMk/>
            <pc:sldMk cId="3671748297" sldId="256"/>
            <ac:spMk id="41" creationId="{17B21664-1BF9-CD91-2E46-15A5E7D6A163}"/>
          </ac:spMkLst>
        </pc:spChg>
        <pc:spChg chg="add mod">
          <ac:chgData name="LiuXueyuan" userId="bde70c57-b5f7-45ba-9444-fbc5531eba09" providerId="ADAL" clId="{00A41B41-A114-43E1-99C6-00B5882261D7}" dt="2024-03-02T12:36:19.430" v="841" actId="164"/>
          <ac:spMkLst>
            <pc:docMk/>
            <pc:sldMk cId="3671748297" sldId="256"/>
            <ac:spMk id="42" creationId="{7E701BA4-31A2-DEDD-EF98-5A16D794AA18}"/>
          </ac:spMkLst>
        </pc:spChg>
        <pc:spChg chg="add mod">
          <ac:chgData name="LiuXueyuan" userId="bde70c57-b5f7-45ba-9444-fbc5531eba09" providerId="ADAL" clId="{00A41B41-A114-43E1-99C6-00B5882261D7}" dt="2024-03-02T12:36:19.430" v="841" actId="164"/>
          <ac:spMkLst>
            <pc:docMk/>
            <pc:sldMk cId="3671748297" sldId="256"/>
            <ac:spMk id="43" creationId="{3E63D852-2583-73F2-78DA-2AEC83FA8935}"/>
          </ac:spMkLst>
        </pc:spChg>
        <pc:spChg chg="mod">
          <ac:chgData name="LiuXueyuan" userId="bde70c57-b5f7-45ba-9444-fbc5531eba09" providerId="ADAL" clId="{00A41B41-A114-43E1-99C6-00B5882261D7}" dt="2024-03-03T07:30:18.833" v="1879" actId="14100"/>
          <ac:spMkLst>
            <pc:docMk/>
            <pc:sldMk cId="3671748297" sldId="256"/>
            <ac:spMk id="45" creationId="{B1A0B5ED-A405-426E-9DC2-CC2DF4797E77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45" creationId="{D3DF8F16-3D85-BEF1-508F-8889D0ADAA14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46" creationId="{3743CAE8-A672-EF3E-52D3-6CBD2159AEC7}"/>
          </ac:spMkLst>
        </pc:spChg>
        <pc:spChg chg="mod">
          <ac:chgData name="LiuXueyuan" userId="bde70c57-b5f7-45ba-9444-fbc5531eba09" providerId="ADAL" clId="{00A41B41-A114-43E1-99C6-00B5882261D7}" dt="2024-03-03T07:30:05.161" v="1866"/>
          <ac:spMkLst>
            <pc:docMk/>
            <pc:sldMk cId="3671748297" sldId="256"/>
            <ac:spMk id="46" creationId="{9F8C9C07-9ACA-7D14-C835-A08F321C64AE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47" creationId="{046EDCCE-EE64-91DF-7853-B5311A0E7A6B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48" creationId="{3AD71CE6-CF77-5B9D-C782-449656898228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9" creationId="{331CD206-F914-B148-2772-23CF2D016E0F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50" creationId="{71005B12-B8AE-3BD3-DAB0-B5E342798CA7}"/>
          </ac:spMkLst>
        </pc:spChg>
        <pc:spChg chg="add mod">
          <ac:chgData name="LiuXueyuan" userId="bde70c57-b5f7-45ba-9444-fbc5531eba09" providerId="ADAL" clId="{00A41B41-A114-43E1-99C6-00B5882261D7}" dt="2024-03-03T07:35:36.961" v="1990" actId="113"/>
          <ac:spMkLst>
            <pc:docMk/>
            <pc:sldMk cId="3671748297" sldId="256"/>
            <ac:spMk id="50" creationId="{F3A97BE6-B7F7-A391-39C1-F97978DCA2B8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51" creationId="{2B88947B-9DA2-90E6-6790-73FB15EBB56F}"/>
          </ac:spMkLst>
        </pc:spChg>
        <pc:spChg chg="add mod">
          <ac:chgData name="LiuXueyuan" userId="bde70c57-b5f7-45ba-9444-fbc5531eba09" providerId="ADAL" clId="{00A41B41-A114-43E1-99C6-00B5882261D7}" dt="2024-03-03T07:37:42.736" v="2031" actId="1076"/>
          <ac:spMkLst>
            <pc:docMk/>
            <pc:sldMk cId="3671748297" sldId="256"/>
            <ac:spMk id="51" creationId="{FDC29FDC-01D0-3062-38D0-1A4E152DCFEE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52" creationId="{AF08CE27-76A4-400E-F9B9-D57ADDB2D57E}"/>
          </ac:spMkLst>
        </pc:spChg>
        <pc:spChg chg="add mod">
          <ac:chgData name="LiuXueyuan" userId="bde70c57-b5f7-45ba-9444-fbc5531eba09" providerId="ADAL" clId="{00A41B41-A114-43E1-99C6-00B5882261D7}" dt="2024-03-03T10:42:32.917" v="2289" actId="1076"/>
          <ac:spMkLst>
            <pc:docMk/>
            <pc:sldMk cId="3671748297" sldId="256"/>
            <ac:spMk id="52" creationId="{D2DACCD9-E4B1-A713-6246-E27A6E6978F4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53" creationId="{7C5E5728-E753-9152-5BF4-F0FA65A48D24}"/>
          </ac:spMkLst>
        </pc:spChg>
        <pc:spChg chg="add del mod">
          <ac:chgData name="LiuXueyuan" userId="bde70c57-b5f7-45ba-9444-fbc5531eba09" providerId="ADAL" clId="{00A41B41-A114-43E1-99C6-00B5882261D7}" dt="2024-03-03T10:42:51.794" v="2292" actId="478"/>
          <ac:spMkLst>
            <pc:docMk/>
            <pc:sldMk cId="3671748297" sldId="256"/>
            <ac:spMk id="53" creationId="{89164C26-3E2F-AC10-1FAC-040F46600511}"/>
          </ac:spMkLst>
        </pc:spChg>
        <pc:spChg chg="add mod">
          <ac:chgData name="LiuXueyuan" userId="bde70c57-b5f7-45ba-9444-fbc5531eba09" providerId="ADAL" clId="{00A41B41-A114-43E1-99C6-00B5882261D7}" dt="2024-03-03T10:44:42.978" v="2361" actId="113"/>
          <ac:spMkLst>
            <pc:docMk/>
            <pc:sldMk cId="3671748297" sldId="256"/>
            <ac:spMk id="54" creationId="{30537169-1219-ECF8-5C77-CF9D55C2933D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54" creationId="{63FEAF7B-981D-EB1F-E938-A84A79F206EE}"/>
          </ac:spMkLst>
        </pc:spChg>
        <pc:spChg chg="add mod">
          <ac:chgData name="LiuXueyuan" userId="bde70c57-b5f7-45ba-9444-fbc5531eba09" providerId="ADAL" clId="{00A41B41-A114-43E1-99C6-00B5882261D7}" dt="2024-03-03T10:45:48.371" v="2382" actId="113"/>
          <ac:spMkLst>
            <pc:docMk/>
            <pc:sldMk cId="3671748297" sldId="256"/>
            <ac:spMk id="55" creationId="{2360F555-F8A9-8BD7-53E2-9667399D1FFD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56" creationId="{97F48E0F-34AD-15E2-C86C-6930D4223AAB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57" creationId="{06BABEDA-4C93-2A7D-B803-1E8AC57B84C8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58" creationId="{6E1AFAE0-A956-B00F-0E71-4AC34F5CD983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59" creationId="{76A5742D-1340-6C87-4DF2-10C62F289D56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60" creationId="{7551BF83-AAD7-3F08-FC83-8B710C0BB75C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61" creationId="{5E415805-E621-6ADB-D596-B2B4B480936F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62" creationId="{BAB75DEE-F0BB-EA72-4F09-2FD8BCF351C8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63" creationId="{16BCAC08-0635-5362-2E90-83CFF1D10DCA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64" creationId="{BE8A19C2-7EC3-7AFB-2335-66D3DAE30D40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65" creationId="{59DCF0CB-38B5-38BB-FC62-5D3672A8950B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66" creationId="{0C0B08F5-6C01-28B1-BF5F-7B0A1FFE2BBC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67" creationId="{2D541609-AF47-0A51-978D-8F3EB9A76C56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68" creationId="{1A49EC32-A129-4582-DEC0-369DDADCAA05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69" creationId="{BD95BC3E-28E4-8B88-B3D6-958765FCD6BF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70" creationId="{1F2EEA69-C358-51D7-9B03-4168EFD5179C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71" creationId="{D31AA84B-2926-E537-851D-B5A0567B6A17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72" creationId="{D2EB3337-EC1C-0772-6277-E371354749E8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73" creationId="{A0CF6083-2ACA-9B54-333C-9D28012B1A1D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74" creationId="{764A5F87-FB55-D33D-8A66-88C634510958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75" creationId="{D75BFBB5-D3BC-6810-E17C-CDECE61E8E45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76" creationId="{095F3AA8-F160-AD34-7809-01A7615262B8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78" creationId="{C4F8AE27-F4FB-B9ED-635F-7BFEF87E3A3E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79" creationId="{D7B1476E-7689-DA5F-6DDF-0660E3182BD5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80" creationId="{65A18734-AD62-C76E-FDC3-1589930BAE43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81" creationId="{38886B34-E467-22C0-89A4-FAFFF4991C2F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82" creationId="{E814F1DF-DF51-D047-17FC-D3057FB7B1B6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83" creationId="{59123B93-5B4E-DC82-90D1-26051F43A131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84" creationId="{7BDBC938-1279-824A-90E5-0F6828E83EA4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85" creationId="{BC2A50BE-ED46-17A1-7703-A37B3B29C42F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86" creationId="{1F9E08D0-8B69-EEFB-0139-D8720FF4C767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88" creationId="{6C3BFA1F-AA6C-4BC0-4884-27988C224ED9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89" creationId="{C0FCA084-F367-E87D-6AD1-A45FCBC0D979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90" creationId="{153409BA-74A6-0516-FFA6-B78E132EB468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92" creationId="{689C4064-8CD8-6A9B-9C23-F2E4408E64DB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93" creationId="{F7D9CC6B-0E7A-FF49-4DAB-36122D8960D4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94" creationId="{BA823294-9F68-C3A1-9BC6-F4E69B3F2C72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96" creationId="{316846AA-916E-E639-1AF5-F12C61759BF0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97" creationId="{EA915D36-BEDD-6350-A328-7CE2BF94438A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98" creationId="{208DF02F-73F9-9C29-8536-EA3F0BF04761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00" creationId="{6A5FDAC0-234E-9D1F-1224-94582E56CB29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01" creationId="{FE010487-5582-19AA-7259-4D45C8C21A80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02" creationId="{FCD8FD2B-3156-6503-A3CB-59522991683F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04" creationId="{C9BEDE9C-7A3D-9D0F-4369-484258C83B5B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05" creationId="{48F87A3C-3B6D-6A79-F34D-311628E925EF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06" creationId="{635CF5B4-5D69-AFDB-0501-B4ACF5D3284B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07" creationId="{6B9B9357-71A0-9FF9-6431-196103F0B830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08" creationId="{B6963DD3-E3D5-2D90-1723-9F60429F2253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09" creationId="{B2379427-F1FC-7C74-4375-A56A84711EA4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10" creationId="{594CF4FA-08BA-9973-CA87-251446E14291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11" creationId="{F45B019A-D185-B91A-316D-A7CEE9851C05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12" creationId="{5087FC87-3472-9B16-7C51-C229D39CBD1A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13" creationId="{ABC16087-C0B2-61AF-0B19-FFC7AA602BA5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14" creationId="{A02DF863-101D-168A-5790-213C61D867B1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15" creationId="{D7EACD10-47A4-BFCA-30AC-759AF1332059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16" creationId="{6737F897-2FD9-AFA3-9A4B-734830530CAF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17" creationId="{B70B725F-805B-47AC-481B-D8F605299A2C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18" creationId="{C431A5F5-C556-BEF3-DEDC-92C7E9B54CC6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19" creationId="{6ECB86C9-03AD-A3B3-4D97-9F86CE7AF01E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20" creationId="{07FE569D-4167-79B8-4A4E-551E730F47FA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21" creationId="{F7D87299-E631-9521-2331-EF19F9FE34C6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22" creationId="{1E0207E4-5BB1-875E-F036-14B68B1019E5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23" creationId="{3DD930DC-A40F-6586-A89B-23796DD3B411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24" creationId="{5CC062D1-3C91-347B-A568-1660A2DB21C4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25" creationId="{9814414E-3476-574C-4964-EF39C722E759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26" creationId="{9FD8C9E7-D802-0CF1-C23D-43F0A3D54AC9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27" creationId="{4E7DBDF9-EDCE-6503-351C-9E870CF5F11C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28" creationId="{A61762FC-3FE1-CEB8-29E8-8E11A0749E4F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29" creationId="{46F2ECEF-2083-57E7-A166-2D97CC1740D8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30" creationId="{7D753551-7BFA-8A58-405D-0AC06B5556E2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31" creationId="{B0158A2B-DC8D-49AA-97D0-E3E6620F980A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33" creationId="{4FE06639-66AF-1C33-9CDC-FB0DDA529453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34" creationId="{66F25920-9AC7-C672-2F9C-484DD80860E1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35" creationId="{2729D863-1236-F3AE-06C7-C9816A7AACED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36" creationId="{92663E49-888B-8C5C-9B7D-FBE363278E6B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37" creationId="{0E36A194-90E0-F97E-CD0C-671C9F74AFD9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39" creationId="{67B60BA1-9CFD-2D8F-4330-A98A8456EAFC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40" creationId="{561D1EE0-A213-0404-A65B-036312DB48B6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41" creationId="{4EEDC095-29D4-FE27-741E-53169D73051B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42" creationId="{62F66E71-AFC0-DDFC-0643-6364FB91AA1A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43" creationId="{BCDA5E2F-FE6B-E5D0-040B-FB2C09A61BF7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45" creationId="{3CA28396-15C7-5E20-C399-10563F181AB1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46" creationId="{1A7BB0B4-9FC6-510A-74DF-AD878BC2CB84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47" creationId="{949EC9D1-5B60-1EE0-9A80-581BBD7CB9EE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48" creationId="{53A0C613-7392-8A72-2347-3918ECECC985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49" creationId="{7DB04DBF-22E7-FE69-303E-EA47ACD8A7E4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51" creationId="{808CAF1A-57E1-52D2-360F-75882C3A7410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52" creationId="{6187EE46-F0A8-76E7-DF1E-840A8EC2D950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53" creationId="{9C8031F9-40BF-C487-6B77-023A35044DB4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54" creationId="{CAEA88BF-378A-A77A-28DB-938B7C1416DD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55" creationId="{1D6FA8FA-682B-5E3B-3196-E5E15B60C57B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56" creationId="{B59554CB-A74B-DD38-5CB1-60377AE45B4B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57" creationId="{90A89176-BFA7-7189-1A15-2496BC3C6CEC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58" creationId="{8AC4922B-0571-D00B-B83A-AFA74719335E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59" creationId="{34BF548A-9141-957B-A218-190BBA2F351B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61" creationId="{BA88360C-27C4-E569-5E83-B9DF527873C3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62" creationId="{A76504E1-C58A-37FF-5FF7-909F17A91464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63" creationId="{FD1EB2FF-674D-9AF6-0BAD-D4861F568769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64" creationId="{C6A7A082-C31A-37B9-8F6F-7717E7B8645A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65" creationId="{E8AB7C34-C566-C13D-232D-6865AE4CC261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66" creationId="{540CE28A-8505-06C7-BB43-168849C5D25E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67" creationId="{111B7D5F-7CE7-CE78-66D8-DA14BC575399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68" creationId="{4C8ECDEC-35B4-FF41-B9A1-7AE31C239584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69" creationId="{10DA7044-A525-87F2-95C8-1BB1FD670BB8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70" creationId="{DED0F1FB-12AE-BF6C-FD38-8280AD930249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71" creationId="{F91045ED-0EFB-5ED7-BFB1-D05E384DB0CB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72" creationId="{BAFA8D72-A6B5-802A-C47F-A0CB32FCFC92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73" creationId="{FE0E7D52-0DE6-C32A-929C-CA911883A801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74" creationId="{FC432A2F-0802-6695-D08C-28FE584A6CD3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75" creationId="{8F252C41-5211-6EE4-0C02-2ABEB8906D36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76" creationId="{C8B99551-78A8-9E8D-06D5-91704F123F2D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77" creationId="{8E9B712A-210C-D6A4-1683-737382827705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79" creationId="{8E0FF9BC-97F8-7874-8BAE-842B9BB43FD7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80" creationId="{8E7D4C86-14D9-EFB8-2D72-1087AFE9006D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81" creationId="{B04A266B-F604-CEC7-9F60-6D976F862DAB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82" creationId="{82BCB907-A185-6330-07CB-958F5D568B93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83" creationId="{F01C8242-7AFF-5157-4F63-DBB47F9F2317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86" creationId="{F288CB2D-AC1D-8711-60B9-662942ADBE41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87" creationId="{07F1A57C-394F-20D8-1E2D-4289A3BF0E62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88" creationId="{728D44EC-D255-ED37-0BE4-5DF1DC218323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89" creationId="{EB9ADC10-1474-34B8-0F65-6B95E54B8B2E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90" creationId="{7A7EC87A-D768-8D91-43FC-48441D530012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92" creationId="{FB4BD3CC-A75A-4DCD-0E8C-42E6495C5826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93" creationId="{06500F4C-EE45-E609-7492-B7037F4A0825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94" creationId="{4710FF83-B57E-C207-E407-6151EA500796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96" creationId="{59EC6250-290D-959A-C765-C6BDE59574A6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197" creationId="{D39DC7EA-F114-3B10-5DF6-655FEA45E682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198" creationId="{E467A74D-3FAF-AEB5-7F60-8C64442E8160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00" creationId="{3402261C-C070-6716-5E26-3EC9EE1E2F85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01" creationId="{049E710E-21D3-EA47-E395-2F76F071C767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02" creationId="{26D72969-F897-A6B2-ACAA-CE8AD82FA7A5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03" creationId="{06E97462-F790-F1A7-FE47-DC748A2273CC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04" creationId="{AB29E1B7-09B6-4B03-C644-B99DBC06DC15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06" creationId="{FD383B6C-C5A2-0337-245E-B34900912B3F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07" creationId="{D17869EF-AD95-92A0-485C-00F39F6F07CC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08" creationId="{4C735D2F-9AE7-F9CA-8D0C-36CF4E122812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09" creationId="{9DAD0894-DB91-4E2F-7893-D1C23FBC0DFA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10" creationId="{A270D298-BA65-1211-22F1-B6F8AAF8F336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11" creationId="{C0E21571-EB8E-F45A-2C45-6604F96004A2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12" creationId="{076003E0-912A-B51C-6DF6-99D35094E7F9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13" creationId="{06C5607E-D9A1-5D29-1CFF-E58ED0D3D785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14" creationId="{DFD39ECB-AD3C-D1DF-17A6-1D06260C4D9E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15" creationId="{1418FA0E-0F79-EE8D-010E-CA1285835EF5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16" creationId="{BD6B9BE5-90B1-495A-4C82-463448FCAA18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17" creationId="{0FBA0D18-8F97-7848-D47D-EFFF7F13A57F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18" creationId="{EDF4BC92-FFB3-F302-39F0-36BA1C2E509D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19" creationId="{C2FFA822-1FFD-6EBC-8BCE-60CE002B4CDC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20" creationId="{4E4B191A-E294-1819-545A-C914F067498C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21" creationId="{A3A9C195-C9C7-3470-96B7-55BE0D18871F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22" creationId="{3762691E-7910-4743-6EE6-A4A678F7D2FE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23" creationId="{6FF8A173-5787-B95A-E2CA-142DFC1F69AB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24" creationId="{401CB2BC-D8B8-724B-9C62-BFC2FFF36C64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25" creationId="{3EAFD687-1A6B-801D-C749-285B86F04195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26" creationId="{A23762FB-73A0-B678-9028-B7E4D2032274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27" creationId="{ADD838F4-1F3F-A4E6-AA90-7DA50CEACF13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28" creationId="{F3F62ADC-EDEE-5F34-4038-44A9FCFE01F9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29" creationId="{0343207F-CC1D-7E62-1308-555F30E0B8ED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30" creationId="{8B6D5CCD-A86C-BC2E-44E6-1FA4ED304C45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31" creationId="{A6AEF719-294C-9EC2-C092-ECBD271D5FF0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33" creationId="{99285E83-B51C-0268-BCBD-44707E789F49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34" creationId="{8DAD75B3-BBDB-DFEA-96C6-1987561614F5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35" creationId="{16E61989-B336-A8BE-0EBC-995C82DA93CF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36" creationId="{B834528E-E9F2-0C32-C520-F9E1E20E9A2C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37" creationId="{B5041D31-5429-FBD0-5564-48D8976B2C80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38" creationId="{4B2070B8-47F0-41E9-2254-20BC1598452F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39" creationId="{D199CF59-5C88-66D8-D5D7-13324931643C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40" creationId="{A6BF957B-F013-79C0-FAFD-8FB18C61DCA8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41" creationId="{4801448B-5D50-ECFE-3F93-CD147C7C4FBC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42" creationId="{303AEAC3-378C-2E3B-3518-DADCABD46DA0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44" creationId="{4FB55E80-1CA1-81FC-127D-BB5D5EAD8F40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45" creationId="{DF205B06-AEC1-5D95-32E4-91C70988904E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46" creationId="{0CE75EC2-D223-9FC1-7DCA-F6CDC26AFC9C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47" creationId="{5D579418-693B-B13D-7426-1A37CA66070D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48" creationId="{3B15B533-267F-BA49-A752-DC196A2938D1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49" creationId="{52405124-BBD1-0176-87D6-E380D21AE914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51" creationId="{CC853E16-AC7D-DB04-9817-19823E788805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52" creationId="{4D95F7BD-E112-9435-CDF1-FF02E1F31443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53" creationId="{1931333A-1673-27F3-F116-63A25FF37E50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54" creationId="{4C12B19C-ABC4-5A6F-4E80-A5B72FC86DA3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55" creationId="{EC69248C-C401-95A6-DE4F-71549A6252B9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56" creationId="{8DA06A34-609D-7291-7F17-D5659EE3CD29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58" creationId="{3DBD1D31-EE65-E207-4A4E-4923DCBCC098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59" creationId="{55092F3C-8A26-BA34-D837-0EB00D0876FC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60" creationId="{957E68AD-2DC4-41D4-2B0C-6903FBF54D53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61" creationId="{02DCCA02-0A7E-8337-2609-FE8657EE23DA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62" creationId="{E46A38E9-C383-5802-CE41-1F4A23DB0F6C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64" creationId="{1B5D7F1C-14FF-3FF7-70A9-877D377813D8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65" creationId="{C3C3C60B-00A5-4297-805A-05ADB289E8F2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66" creationId="{1B351047-2847-756F-32FF-C985274B66DD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67" creationId="{B759F182-9DAC-F004-A39D-E7A26F285C18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68" creationId="{0BC51C90-384D-4A65-A28D-27095040A301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69" creationId="{5AAE795F-F59D-3E76-D6FF-82B6DC2D24AB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70" creationId="{C6C919C3-5F5B-DF8F-091C-5D80C1A9F356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71" creationId="{9E548F50-9AB2-85BD-F065-A2CF0D5FEF83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72" creationId="{52ADCC90-5F6C-25D0-4853-251DB2D43865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74" creationId="{2C457ACA-D36B-185B-453F-0D32177AF32D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75" creationId="{A43F0F37-14C5-85FA-F37E-FDEBD73C8DA9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76" creationId="{9CA22554-D6B4-9C2E-A256-B2093288E9CD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77" creationId="{82265DD8-F72E-F6B9-6AF5-2E2189FCF0CE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78" creationId="{F4792DFB-8C0D-AE6A-A595-460FFBFFFC57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79" creationId="{B16A7392-F484-7746-B9AC-03D03DC2BD44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80" creationId="{8D2CBE9E-3385-40B5-E2A2-12B3F80FBB42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81" creationId="{14F74586-783B-5480-09C3-F8E86625FF63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82" creationId="{B3FF8948-38AA-DB7C-421D-3D3C1762BE80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83" creationId="{9611EE54-5C7A-69E5-DC7B-A153E8C615AF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84" creationId="{CFA05C77-1DE1-D819-A158-54F62CBAE219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85" creationId="{13CB2FA3-0E63-5248-0184-099A5E193302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86" creationId="{D4E3D4AA-4D2B-6252-3193-232CCD9EC8FD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87" creationId="{0CE8F2BE-A42D-CFD7-B6FB-76597B4C8429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88" creationId="{995D1680-975E-303F-916B-848A8571AEFC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89" creationId="{823D45D2-2E1B-0175-8AB1-15C3D0585F60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90" creationId="{0CE55C02-69AE-5259-509B-B890542F40B8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291" creationId="{A020B9F7-00FA-BA11-BD33-700CD43328B9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93" creationId="{A8ED97C7-76E2-0CC8-EC7E-C2101338DE18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94" creationId="{A161B551-D744-C965-8684-1DCCFC504073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95" creationId="{382D7F07-0F02-F30D-A4CC-CFD0E2E3A310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96" creationId="{0BF2C34E-C71A-4040-CE7E-CB40F62A1141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97" creationId="{557B76DD-3842-0DB9-CE5E-27136A2421E3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298" creationId="{F8CDEC7B-DDC8-620C-1169-BF7A146CB920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01" creationId="{4979ED30-1A2F-35E1-140F-24B6200AE5F6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02" creationId="{B10B14A7-62DF-0FCD-A4C3-FFAACC013B89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04" creationId="{8EF00B1F-5AC9-07B4-DD2B-1231182B8C57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05" creationId="{331FB978-2ED6-9444-0575-DBDAE387B48C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06" creationId="{1FF550D0-6F78-5685-DE64-842AD6786149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07" creationId="{E1B8E525-145E-7C13-36D8-42944E5C4B8C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08" creationId="{61402CFB-578C-369F-E9E4-0B4C6F2995A1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09" creationId="{DF64B602-1D64-4627-31B6-774C697916D8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10" creationId="{0E704787-6388-3C82-D296-4B54048AE6B4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11" creationId="{0239C0C1-2D60-C7E2-CE88-014F7E878ACC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12" creationId="{77CB1185-27EC-332B-D026-19D6CDC16229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13" creationId="{B1E0BAA6-12EC-B224-D25A-7488D2883796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14" creationId="{1111DB05-2902-5418-44D9-FE9028F80175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15" creationId="{4BAF5531-0B98-79B9-0918-8C9286AE158E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16" creationId="{D67B85AD-CA43-A971-3AF2-BE34CAF7D081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17" creationId="{964616E8-E1D4-5E21-21E3-02B82B629A2E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18" creationId="{86360905-C643-3EFB-78D6-4CB9305A9E10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19" creationId="{5C5F7A74-EF14-4867-035F-DF4FD7EBA939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20" creationId="{9C421A7C-C9DD-6177-79FD-1BEDB96465E5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21" creationId="{ABED44E4-EBD0-44CF-B0BF-9FD5F55B326C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22" creationId="{532A8086-592C-8638-D5F4-2444B22A6477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23" creationId="{39F88C6F-28A3-1677-580C-78384F43D384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24" creationId="{A187DB90-328D-DF15-45F5-9297F7D97CAF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25" creationId="{8FC5EB6C-2514-54BF-ABF0-5D63EB0411E5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26" creationId="{AB17416C-05CD-56D7-D8BE-E03ED5FFA105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27" creationId="{3B139165-54AB-6CBC-62FB-56602E089166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28" creationId="{B28A5331-5FF6-A2E6-1716-60EED7FDBFF4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29" creationId="{7240A86C-4EC6-EB45-4EBB-518928695CFC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30" creationId="{A440546C-75A5-E022-2A86-E2A5E16B8FE2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31" creationId="{E155816D-083C-80C7-D9B1-C63BBAEB720D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32" creationId="{D7BDC7D5-583E-4A5D-B8F6-6ED8CDF4BBBA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33" creationId="{84284A20-D66B-1588-3781-AE13233B4737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34" creationId="{EF82425F-D2BA-FBB4-D1D8-033B11CA99A2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35" creationId="{DCE6E013-7F45-6589-4773-3CE1CC8BC178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37" creationId="{294D97A2-DC5D-DA79-AFD4-91DA9527F10B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38" creationId="{C041E036-4570-EF49-DBDE-8C18A097664F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39" creationId="{BF673AC0-7E39-E604-B80D-7FDD647922A2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40" creationId="{F9412B3A-CBA8-DC1C-E200-31DDC204C761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42" creationId="{9DD9CF84-641C-6720-EDA5-8B39371DFB9C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43" creationId="{63CBBC98-559B-AE76-21D4-DC0997FEDAF3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44" creationId="{A568356A-8226-B1CE-FCA3-05927FB6724B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45" creationId="{5E1DD753-B73E-7262-2492-78BBAF9ACA25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46" creationId="{2D652AD1-D277-CF8D-DF0A-FFF19E0ABEC8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47" creationId="{A6DE3B68-1BD9-1352-D59B-AC04E34F3C63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48" creationId="{CC92ABC1-60B1-7C7C-02AA-69542D849E12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49" creationId="{91022CFD-4A09-9CAC-8FBE-1A67B89CC3B8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50" creationId="{43655617-DCE9-FA4E-5CBD-6870071167F8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51" creationId="{5AD38670-C15B-A657-C7F3-027739C99825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52" creationId="{9266BA3D-435C-FC7A-D281-9F6CAD4D1CF1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53" creationId="{9D0A5550-11EA-55FC-6F14-97C529E9A38F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54" creationId="{B1035EA9-6C7F-D7FC-748D-8618A7E650B5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55" creationId="{E15D0472-A789-FD2E-DD48-D83A87BD03DA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56" creationId="{FDEC192A-B986-8DE5-5898-CCA37D65D98E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57" creationId="{4E4CD8EE-40C3-A406-7CCA-06B7A7E6145F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58" creationId="{A0F2BE91-691C-9926-7BC6-D9DF8654FCAD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59" creationId="{305643E1-4FE6-3DE8-B06A-7AF00D8C9461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60" creationId="{914DB635-B785-E83D-F0FC-5D3A3D16BF61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61" creationId="{C04A73EF-D637-665E-C1CD-7D6B5F7E6752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62" creationId="{9945C58D-C80D-50D0-FB29-18EF4E20A4DB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63" creationId="{B9152CF5-28C9-0F67-E38E-450E1ACAC81C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64" creationId="{F979552F-C3FF-3593-65E7-F68E7D3AC0A9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65" creationId="{437D62FA-9DA1-9376-F4D2-EA0D910E1A74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66" creationId="{A9FA3D17-F3C3-51A8-4F4A-B5B3642FA5DC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68" creationId="{7FD0C98E-2ED8-990D-589C-4EA07D5E894A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69" creationId="{DB92EF22-56A5-DE83-7696-C45C79F6FD51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70" creationId="{8F99DABC-6EC4-AC55-22E4-436EDB9F0D95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71" creationId="{3771405C-0B5F-5FAB-3079-BD3EF3AA4A95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73" creationId="{1C1D707C-5F3B-714B-F551-C4D3C0999194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74" creationId="{9BE5C156-4E31-8950-4E0B-314B69B74102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75" creationId="{92336F43-6CF4-A8F8-9929-73BCDA7231C2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77" creationId="{52573442-53FA-F0F1-0B79-F7BC9A04D71E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78" creationId="{4950E939-F2F0-6107-2B90-17365AE13DDA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79" creationId="{A755DEB1-6F17-EBE2-57BC-B36591854DC9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80" creationId="{89AA30EF-9513-ADBC-9578-68B97DB45F76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81" creationId="{E7F42A08-1F20-43E4-1E52-A04560E6B5EE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82" creationId="{3882AA0D-C32E-ED90-A8F7-152F71E6BD9D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83" creationId="{FC0DFCC3-DA9E-CC4D-BC16-A7C9F0FC1C55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84" creationId="{ABA9B540-2735-1D99-15E0-F523387AFAAD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85" creationId="{AA75C2C6-DA07-C515-8121-C7B2217945BF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386" creationId="{90A0983F-0603-A335-C38E-A581A2299B14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88" creationId="{D76EB7C0-9B39-A138-FB24-16A7FB76890D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89" creationId="{4B7A11BF-ED9F-B33F-FCC0-F11BA8B4D2E6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90" creationId="{E311B304-19C3-D6E5-F9A1-3431BA33A4F4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91" creationId="{DB09EEB8-8162-D5C9-1E8E-E719156B2268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92" creationId="{68657458-7C49-D6A7-FC02-9CD821A98390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96" creationId="{CE3BAABD-E1B7-0E61-1A56-85D2DD53DF60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97" creationId="{31F13E69-6626-6223-F1DB-C77CE23964F8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98" creationId="{AD58DB11-95FA-EB3B-0B94-D3A21B0F54FA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399" creationId="{F6AA9803-E4F2-E12F-68C2-4842918F93D9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400" creationId="{F8F30DA9-229D-1681-2FC4-65819771BC09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01" creationId="{78857E27-3517-EE55-8391-68B5F9BD68A1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403" creationId="{BF0FC5DA-1810-77C2-607A-BB0C5FF885CB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404" creationId="{422C9406-8682-5512-4AFC-9ABFD4A00050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405" creationId="{3C20EB93-0651-5B4A-24AD-C30E85FD7C1F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06" creationId="{EEF56DD7-ABB6-0678-0AC5-FC58945BA847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07" creationId="{DD047CE1-5198-D775-494B-1CED2640E6A4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08" creationId="{3D5B8B47-B82C-D6A2-DFAA-2E00FFCD94E2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09" creationId="{5702AE62-A8C4-F118-1396-39EB1CF32F7F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10" creationId="{8BE819BE-5829-0DB7-07C9-F6EEA37BCE6F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11" creationId="{B75AFEC0-94D3-FBAC-B48E-2E8FBF99A5C2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12" creationId="{C5433542-4353-9947-A0B7-913B4430A49D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13" creationId="{FBB5DBA3-A5BA-84CD-8158-E3567BC44A53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14" creationId="{0DF284C3-64DD-5342-9F1C-6E1E683A32BC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15" creationId="{24E3EA20-242B-8642-0A05-4C17F41B8BD8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417" creationId="{64629627-8A0B-FC6B-1A1D-411060A817E9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418" creationId="{1E3E3EB3-41D1-E9F6-EB65-129EDF1621C3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19" creationId="{3CDB0E3D-F8D0-0422-188B-6DDDE95670D1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20" creationId="{4F4B5526-3538-A469-8802-F6BC7DD4D2EA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21" creationId="{B027A29A-B88B-B52F-100C-FBF49BCBEC4F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22" creationId="{F4A3EFBD-97CE-C818-8162-94B0DADB52EB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425" creationId="{9A5D306F-0947-0983-76DA-D685E65A886A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426" creationId="{ACF1EB72-6A37-7BB6-7413-BE6F7F38040A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427" creationId="{6AEB08E1-52AC-34E1-B94C-3F05B90C07EE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428" creationId="{04EA8351-3B87-C544-33CA-17C3BDE0E64D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29" creationId="{552A318C-105F-74F1-BB60-B4EEC5AB6245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433" creationId="{C22BB213-0533-8EC2-18A3-65DDD36F911D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434" creationId="{96C475B9-CEB2-B537-D673-E9544BBE95FF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435" creationId="{58C3837C-AD89-64A2-6F4B-A5C313D16036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36" creationId="{BFE6B36B-8EC8-6D98-A0F2-4958AD692B99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37" creationId="{96051398-CDEC-9A61-3A24-94C6AC9048BD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43" creationId="{C2596A4A-D999-B24F-A89E-E99268A3D82C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445" creationId="{4F176311-3163-8130-B899-925AE13C7928}"/>
          </ac:spMkLst>
        </pc:spChg>
        <pc:spChg chg="mod">
          <ac:chgData name="LiuXueyuan" userId="bde70c57-b5f7-45ba-9444-fbc5531eba09" providerId="ADAL" clId="{00A41B41-A114-43E1-99C6-00B5882261D7}" dt="2024-03-02T12:41:47.892" v="1008"/>
          <ac:spMkLst>
            <pc:docMk/>
            <pc:sldMk cId="3671748297" sldId="256"/>
            <ac:spMk id="446" creationId="{F682D61B-56A1-2EC1-1C3A-370702F1D5A9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47" creationId="{9C859EE6-9925-2AA0-2961-2D3AA0E81FD6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48" creationId="{B9AF15C4-EA28-3096-990B-F501A3C356FC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49" creationId="{2BB1F79E-F4CC-C972-349C-E0FF04677570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50" creationId="{A8D85465-AFF8-9014-3802-07043F3AB174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51" creationId="{FBF27832-CD40-C1ED-EA34-92728CD9EDEF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52" creationId="{A5EF6B72-6174-0A9F-2475-DF1F435D7496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53" creationId="{E6E868B2-FE9C-1912-4CD4-23209B91EE55}"/>
          </ac:spMkLst>
        </pc:spChg>
        <pc:spChg chg="add del mod">
          <ac:chgData name="LiuXueyuan" userId="bde70c57-b5f7-45ba-9444-fbc5531eba09" providerId="ADAL" clId="{00A41B41-A114-43E1-99C6-00B5882261D7}" dt="2024-03-02T12:41:55.760" v="1010" actId="478"/>
          <ac:spMkLst>
            <pc:docMk/>
            <pc:sldMk cId="3671748297" sldId="256"/>
            <ac:spMk id="454" creationId="{DF2BEE1F-D82F-13A2-A518-C9E3EFEFE4B9}"/>
          </ac:spMkLst>
        </pc:spChg>
        <pc:spChg chg="mod">
          <ac:chgData name="LiuXueyuan" userId="bde70c57-b5f7-45ba-9444-fbc5531eba09" providerId="ADAL" clId="{00A41B41-A114-43E1-99C6-00B5882261D7}" dt="2024-03-02T13:37:36.140" v="1080" actId="20577"/>
          <ac:spMkLst>
            <pc:docMk/>
            <pc:sldMk cId="3671748297" sldId="256"/>
            <ac:spMk id="461" creationId="{A228CA1F-C9EB-AEB8-D4A9-DA8023A4817C}"/>
          </ac:spMkLst>
        </pc:spChg>
        <pc:spChg chg="mod">
          <ac:chgData name="LiuXueyuan" userId="bde70c57-b5f7-45ba-9444-fbc5531eba09" providerId="ADAL" clId="{00A41B41-A114-43E1-99C6-00B5882261D7}" dt="2024-03-02T13:32:30.825" v="1028"/>
          <ac:spMkLst>
            <pc:docMk/>
            <pc:sldMk cId="3671748297" sldId="256"/>
            <ac:spMk id="462" creationId="{0BBD50F0-91D2-10D1-A74A-FE6976C55921}"/>
          </ac:spMkLst>
        </pc:spChg>
        <pc:spChg chg="add mod">
          <ac:chgData name="LiuXueyuan" userId="bde70c57-b5f7-45ba-9444-fbc5531eba09" providerId="ADAL" clId="{00A41B41-A114-43E1-99C6-00B5882261D7}" dt="2024-03-03T07:22:59.486" v="1791" actId="1036"/>
          <ac:spMkLst>
            <pc:docMk/>
            <pc:sldMk cId="3671748297" sldId="256"/>
            <ac:spMk id="463" creationId="{C4C3D354-CA00-B1E6-2F7F-C7E08AC72311}"/>
          </ac:spMkLst>
        </pc:spChg>
        <pc:spChg chg="add mod">
          <ac:chgData name="LiuXueyuan" userId="bde70c57-b5f7-45ba-9444-fbc5531eba09" providerId="ADAL" clId="{00A41B41-A114-43E1-99C6-00B5882261D7}" dt="2024-03-03T07:22:59.486" v="1791" actId="1036"/>
          <ac:spMkLst>
            <pc:docMk/>
            <pc:sldMk cId="3671748297" sldId="256"/>
            <ac:spMk id="464" creationId="{3F6A5D9F-7456-077A-0DFE-56B8A49E78B3}"/>
          </ac:spMkLst>
        </pc:spChg>
        <pc:spChg chg="mod topLvl">
          <ac:chgData name="LiuXueyuan" userId="bde70c57-b5f7-45ba-9444-fbc5531eba09" providerId="ADAL" clId="{00A41B41-A114-43E1-99C6-00B5882261D7}" dt="2024-03-02T15:46:02.444" v="1333" actId="1076"/>
          <ac:spMkLst>
            <pc:docMk/>
            <pc:sldMk cId="3671748297" sldId="256"/>
            <ac:spMk id="472" creationId="{6CF9BEEC-ECDD-4932-374D-34A1D9C62413}"/>
          </ac:spMkLst>
        </pc:spChg>
        <pc:spChg chg="mod topLvl">
          <ac:chgData name="LiuXueyuan" userId="bde70c57-b5f7-45ba-9444-fbc5531eba09" providerId="ADAL" clId="{00A41B41-A114-43E1-99C6-00B5882261D7}" dt="2024-03-02T15:46:06.186" v="1334" actId="1076"/>
          <ac:spMkLst>
            <pc:docMk/>
            <pc:sldMk cId="3671748297" sldId="256"/>
            <ac:spMk id="473" creationId="{60A6ADBD-4F30-2788-BE49-2E72FD056C49}"/>
          </ac:spMkLst>
        </pc:spChg>
        <pc:spChg chg="add mod">
          <ac:chgData name="LiuXueyuan" userId="bde70c57-b5f7-45ba-9444-fbc5531eba09" providerId="ADAL" clId="{00A41B41-A114-43E1-99C6-00B5882261D7}" dt="2024-03-03T07:22:59.486" v="1791" actId="1036"/>
          <ac:spMkLst>
            <pc:docMk/>
            <pc:sldMk cId="3671748297" sldId="256"/>
            <ac:spMk id="475" creationId="{4317027D-F666-8974-D2C6-A8DAA957C95D}"/>
          </ac:spMkLst>
        </pc:spChg>
        <pc:spChg chg="mod topLvl">
          <ac:chgData name="LiuXueyuan" userId="bde70c57-b5f7-45ba-9444-fbc5531eba09" providerId="ADAL" clId="{00A41B41-A114-43E1-99C6-00B5882261D7}" dt="2024-03-03T03:16:55.259" v="1399" actId="207"/>
          <ac:spMkLst>
            <pc:docMk/>
            <pc:sldMk cId="3671748297" sldId="256"/>
            <ac:spMk id="477" creationId="{6FC004D8-7EB6-BC98-97D8-7C95585BAB28}"/>
          </ac:spMkLst>
        </pc:spChg>
        <pc:spChg chg="mod topLvl">
          <ac:chgData name="LiuXueyuan" userId="bde70c57-b5f7-45ba-9444-fbc5531eba09" providerId="ADAL" clId="{00A41B41-A114-43E1-99C6-00B5882261D7}" dt="2024-03-02T15:50:31.644" v="1388" actId="164"/>
          <ac:spMkLst>
            <pc:docMk/>
            <pc:sldMk cId="3671748297" sldId="256"/>
            <ac:spMk id="478" creationId="{447E144F-AF36-1A89-A74F-2A0B812371E7}"/>
          </ac:spMkLst>
        </pc:spChg>
        <pc:grpChg chg="add mod">
          <ac:chgData name="LiuXueyuan" userId="bde70c57-b5f7-45ba-9444-fbc5531eba09" providerId="ADAL" clId="{00A41B41-A114-43E1-99C6-00B5882261D7}" dt="2024-03-03T07:22:59.486" v="1791" actId="1036"/>
          <ac:grpSpMkLst>
            <pc:docMk/>
            <pc:sldMk cId="3671748297" sldId="256"/>
            <ac:grpSpMk id="3" creationId="{08A030D4-26DC-EEEC-B859-A60EC5B2DB30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12" creationId="{66042D6F-9087-9F40-2FAA-5C7D1128D2E3}"/>
          </ac:grpSpMkLst>
        </pc:grpChg>
        <pc:grpChg chg="add del mod">
          <ac:chgData name="LiuXueyuan" userId="bde70c57-b5f7-45ba-9444-fbc5531eba09" providerId="ADAL" clId="{00A41B41-A114-43E1-99C6-00B5882261D7}" dt="2024-03-03T07:11:48.689" v="1729" actId="165"/>
          <ac:grpSpMkLst>
            <pc:docMk/>
            <pc:sldMk cId="3671748297" sldId="256"/>
            <ac:grpSpMk id="16" creationId="{1BD300FE-C125-F013-B67C-D08F13B3AA6E}"/>
          </ac:grpSpMkLst>
        </pc:grpChg>
        <pc:grpChg chg="add mod">
          <ac:chgData name="LiuXueyuan" userId="bde70c57-b5f7-45ba-9444-fbc5531eba09" providerId="ADAL" clId="{00A41B41-A114-43E1-99C6-00B5882261D7}" dt="2024-03-03T07:22:59.486" v="1791" actId="1036"/>
          <ac:grpSpMkLst>
            <pc:docMk/>
            <pc:sldMk cId="3671748297" sldId="256"/>
            <ac:grpSpMk id="21" creationId="{8F6604CC-1AD0-75A3-541A-4039EC610D2C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24" creationId="{C47A4873-1AF7-3345-24C9-7956E1E1004A}"/>
          </ac:grpSpMkLst>
        </pc:grpChg>
        <pc:grpChg chg="add mod">
          <ac:chgData name="LiuXueyuan" userId="bde70c57-b5f7-45ba-9444-fbc5531eba09" providerId="ADAL" clId="{00A41B41-A114-43E1-99C6-00B5882261D7}" dt="2024-03-03T10:44:37.370" v="2360" actId="1076"/>
          <ac:grpSpMkLst>
            <pc:docMk/>
            <pc:sldMk cId="3671748297" sldId="256"/>
            <ac:grpSpMk id="27" creationId="{7FCF0E07-E39D-29E3-1B2E-12B2D06D0BAF}"/>
          </ac:grpSpMkLst>
        </pc:grpChg>
        <pc:grpChg chg="add del mod">
          <ac:chgData name="LiuXueyuan" userId="bde70c57-b5f7-45ba-9444-fbc5531eba09" providerId="ADAL" clId="{00A41B41-A114-43E1-99C6-00B5882261D7}" dt="2024-03-03T07:27:55.442" v="1816" actId="165"/>
          <ac:grpSpMkLst>
            <pc:docMk/>
            <pc:sldMk cId="3671748297" sldId="256"/>
            <ac:grpSpMk id="30" creationId="{401F1960-E3F0-5703-6EF3-12486E3F982F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33" creationId="{3CBB6824-8881-FCBE-B9D8-CE0A5B8DD2DF}"/>
          </ac:grpSpMkLst>
        </pc:grpChg>
        <pc:grpChg chg="add del mod">
          <ac:chgData name="LiuXueyuan" userId="bde70c57-b5f7-45ba-9444-fbc5531eba09" providerId="ADAL" clId="{00A41B41-A114-43E1-99C6-00B5882261D7}" dt="2024-02-25T14:17:45.718" v="729" actId="165"/>
          <ac:grpSpMkLst>
            <pc:docMk/>
            <pc:sldMk cId="3671748297" sldId="256"/>
            <ac:grpSpMk id="33" creationId="{DF78A52E-C079-B26B-25AC-440EBA2DDF3A}"/>
          </ac:grpSpMkLst>
        </pc:grpChg>
        <pc:grpChg chg="add mod">
          <ac:chgData name="LiuXueyuan" userId="bde70c57-b5f7-45ba-9444-fbc5531eba09" providerId="ADAL" clId="{00A41B41-A114-43E1-99C6-00B5882261D7}" dt="2024-03-03T07:28:30.380" v="1855" actId="1076"/>
          <ac:grpSpMkLst>
            <pc:docMk/>
            <pc:sldMk cId="3671748297" sldId="256"/>
            <ac:grpSpMk id="34" creationId="{218FB695-982A-1990-61EE-346AAB346EFF}"/>
          </ac:grpSpMkLst>
        </pc:grpChg>
        <pc:grpChg chg="add mod">
          <ac:chgData name="LiuXueyuan" userId="bde70c57-b5f7-45ba-9444-fbc5531eba09" providerId="ADAL" clId="{00A41B41-A114-43E1-99C6-00B5882261D7}" dt="2024-03-03T07:30:00.363" v="1865"/>
          <ac:grpSpMkLst>
            <pc:docMk/>
            <pc:sldMk cId="3671748297" sldId="256"/>
            <ac:grpSpMk id="37" creationId="{CEB8DDDE-248A-81B9-1485-916FEEE59A03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44" creationId="{56E46815-DDDC-90E5-4B34-A1C437996813}"/>
          </ac:grpSpMkLst>
        </pc:grpChg>
        <pc:grpChg chg="add mod">
          <ac:chgData name="LiuXueyuan" userId="bde70c57-b5f7-45ba-9444-fbc5531eba09" providerId="ADAL" clId="{00A41B41-A114-43E1-99C6-00B5882261D7}" dt="2024-03-03T07:30:26.422" v="1881" actId="1036"/>
          <ac:grpSpMkLst>
            <pc:docMk/>
            <pc:sldMk cId="3671748297" sldId="256"/>
            <ac:grpSpMk id="44" creationId="{F88605DE-E0F7-FAD2-0FF3-58566999FBFB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55" creationId="{DB4A34D8-7E94-9015-3C28-04E4E69A455F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77" creationId="{E928CB61-0580-5D73-3AB7-1D2477E23599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87" creationId="{D3F40A7F-20ED-CBD3-A6A4-5C6DFE88785E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91" creationId="{CB758902-2A36-227D-6A0C-AA95E4A71C16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95" creationId="{0E2048D3-C1A0-FDF0-8911-F1560B298340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99" creationId="{2152D39C-A90D-2F8A-0B79-C1E7A6AE5116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103" creationId="{380CA6E9-EBA6-D304-7D06-3232F600B637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132" creationId="{98B72B94-36AE-0369-D938-321FD5D4CB44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138" creationId="{8374AB7B-7EC1-E2C4-2108-878808CA5768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144" creationId="{3019D174-5E81-2347-C838-73F362CE97F5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150" creationId="{617A12A4-FB7E-D87F-D0F8-2256B8838DA4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160" creationId="{6F848FFC-0930-7109-B783-3004DBEA3CD8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178" creationId="{D7A162E5-2174-8995-FF4E-F62E60CF7801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185" creationId="{AE90DDEC-D5F2-214C-8E5B-FC36C2C5C210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191" creationId="{DA41D864-FC43-12A2-778D-E920A0627B21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195" creationId="{0940DB47-E6BB-C688-063A-7A93AFC7E518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199" creationId="{618FB6E7-BA49-7EFE-4CB1-55DB47B8952F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205" creationId="{4FBB3F66-0436-014F-8E5D-189B86CC51FC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232" creationId="{DE8958A8-6BBF-338C-8C9E-B00F9870459B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243" creationId="{C26D0384-4586-D423-B9A4-2C255A07E6C5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250" creationId="{4A231B94-B08B-541C-D21E-444AA58227D2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257" creationId="{1EFD3B85-7536-7E53-F226-2648B1D161E8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263" creationId="{8DAC2100-F08D-780C-0CF9-78F71A2573EE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273" creationId="{6714FD73-577A-6656-55C8-92D89F46EBA8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292" creationId="{DB253B55-1BF4-C80E-DBDB-2633234C5A38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300" creationId="{212ECAB1-813C-8498-13FC-5357CD86DA01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336" creationId="{080FA3F9-5AB0-6124-E748-602347FF52BE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367" creationId="{F18B3C82-6D82-B0A4-C015-75E584BE2623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372" creationId="{A218B81C-455F-03D4-836F-8BD79C586A4B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376" creationId="{D485A7D0-9B08-2415-AD8D-ED41A612E3B9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387" creationId="{8D4FD64F-5CC2-8E76-1718-2AE6C0B5BB00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402" creationId="{13F28DE6-597A-BCF7-330C-0C4B454542A0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416" creationId="{59905B06-8A2C-5AE7-E089-299F1D8DFAAF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424" creationId="{F9BB8200-BD9C-79F0-50E4-821A50C2C32E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431" creationId="{2D154179-4C37-795E-53F1-9198A4C03C36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438" creationId="{8111BDF0-DC6A-2EEC-F0A9-D9E31008C075}"/>
          </ac:grpSpMkLst>
        </pc:grpChg>
        <pc:grpChg chg="add del mod">
          <ac:chgData name="LiuXueyuan" userId="bde70c57-b5f7-45ba-9444-fbc5531eba09" providerId="ADAL" clId="{00A41B41-A114-43E1-99C6-00B5882261D7}" dt="2024-03-02T12:41:55.760" v="1010" actId="478"/>
          <ac:grpSpMkLst>
            <pc:docMk/>
            <pc:sldMk cId="3671748297" sldId="256"/>
            <ac:grpSpMk id="444" creationId="{7F883257-6490-8C7E-EBD3-01DBC6535771}"/>
          </ac:grpSpMkLst>
        </pc:grpChg>
        <pc:grpChg chg="add mod">
          <ac:chgData name="LiuXueyuan" userId="bde70c57-b5f7-45ba-9444-fbc5531eba09" providerId="ADAL" clId="{00A41B41-A114-43E1-99C6-00B5882261D7}" dt="2024-03-03T07:22:59.486" v="1791" actId="1036"/>
          <ac:grpSpMkLst>
            <pc:docMk/>
            <pc:sldMk cId="3671748297" sldId="256"/>
            <ac:grpSpMk id="460" creationId="{A473F73A-3232-2A00-92D0-3036F0DB3C3E}"/>
          </ac:grpSpMkLst>
        </pc:grpChg>
        <pc:grpChg chg="add del mod">
          <ac:chgData name="LiuXueyuan" userId="bde70c57-b5f7-45ba-9444-fbc5531eba09" providerId="ADAL" clId="{00A41B41-A114-43E1-99C6-00B5882261D7}" dt="2024-03-02T15:33:44.774" v="1315" actId="165"/>
          <ac:grpSpMkLst>
            <pc:docMk/>
            <pc:sldMk cId="3671748297" sldId="256"/>
            <ac:grpSpMk id="471" creationId="{EA3AE7B1-03EC-3A1E-6BCE-4B8AE692AD98}"/>
          </ac:grpSpMkLst>
        </pc:grpChg>
        <pc:grpChg chg="add mod">
          <ac:chgData name="LiuXueyuan" userId="bde70c57-b5f7-45ba-9444-fbc5531eba09" providerId="ADAL" clId="{00A41B41-A114-43E1-99C6-00B5882261D7}" dt="2024-03-03T07:22:59.486" v="1791" actId="1036"/>
          <ac:grpSpMkLst>
            <pc:docMk/>
            <pc:sldMk cId="3671748297" sldId="256"/>
            <ac:grpSpMk id="474" creationId="{C6E6860D-399B-4766-D7FD-A4EF4C0AA461}"/>
          </ac:grpSpMkLst>
        </pc:grpChg>
        <pc:grpChg chg="add del mod">
          <ac:chgData name="LiuXueyuan" userId="bde70c57-b5f7-45ba-9444-fbc5531eba09" providerId="ADAL" clId="{00A41B41-A114-43E1-99C6-00B5882261D7}" dt="2024-03-02T15:50:25.200" v="1386" actId="165"/>
          <ac:grpSpMkLst>
            <pc:docMk/>
            <pc:sldMk cId="3671748297" sldId="256"/>
            <ac:grpSpMk id="476" creationId="{5D7DCD49-AF4B-2002-D589-EC70BBC7F1B7}"/>
          </ac:grpSpMkLst>
        </pc:grpChg>
        <pc:grpChg chg="add mod">
          <ac:chgData name="LiuXueyuan" userId="bde70c57-b5f7-45ba-9444-fbc5531eba09" providerId="ADAL" clId="{00A41B41-A114-43E1-99C6-00B5882261D7}" dt="2024-03-03T07:22:59.486" v="1791" actId="1036"/>
          <ac:grpSpMkLst>
            <pc:docMk/>
            <pc:sldMk cId="3671748297" sldId="256"/>
            <ac:grpSpMk id="479" creationId="{2AF26F1B-1CB3-5062-59BE-7F12A084D184}"/>
          </ac:grpSpMkLst>
        </pc:grpChg>
        <pc:graphicFrameChg chg="add del mod">
          <ac:chgData name="LiuXueyuan" userId="bde70c57-b5f7-45ba-9444-fbc5531eba09" providerId="ADAL" clId="{00A41B41-A114-43E1-99C6-00B5882261D7}" dt="2024-02-25T02:36:08.677" v="8"/>
          <ac:graphicFrameMkLst>
            <pc:docMk/>
            <pc:sldMk cId="3671748297" sldId="256"/>
            <ac:graphicFrameMk id="5" creationId="{14772B74-5CC8-4860-777D-E930F05341F3}"/>
          </ac:graphicFrameMkLst>
        </pc:graphicFrameChg>
        <pc:graphicFrameChg chg="add del mod">
          <ac:chgData name="LiuXueyuan" userId="bde70c57-b5f7-45ba-9444-fbc5531eba09" providerId="ADAL" clId="{00A41B41-A114-43E1-99C6-00B5882261D7}" dt="2024-02-25T03:01:17.557" v="97"/>
          <ac:graphicFrameMkLst>
            <pc:docMk/>
            <pc:sldMk cId="3671748297" sldId="256"/>
            <ac:graphicFrameMk id="9" creationId="{EBC2DBFD-B9EE-C750-47E8-55FA17828F4A}"/>
          </ac:graphicFrameMkLst>
        </pc:graphicFrameChg>
        <pc:graphicFrameChg chg="add del">
          <ac:chgData name="LiuXueyuan" userId="bde70c57-b5f7-45ba-9444-fbc5531eba09" providerId="ADAL" clId="{00A41B41-A114-43E1-99C6-00B5882261D7}" dt="2024-02-25T12:16:15.512" v="328" actId="478"/>
          <ac:graphicFrameMkLst>
            <pc:docMk/>
            <pc:sldMk cId="3671748297" sldId="256"/>
            <ac:graphicFrameMk id="21" creationId="{C097907C-2680-D67B-FCB5-FD54B05AE975}"/>
          </ac:graphicFrameMkLst>
        </pc:graphicFrameChg>
        <pc:graphicFrameChg chg="add del mod modGraphic">
          <ac:chgData name="LiuXueyuan" userId="bde70c57-b5f7-45ba-9444-fbc5531eba09" providerId="ADAL" clId="{00A41B41-A114-43E1-99C6-00B5882261D7}" dt="2024-02-25T14:11:49.885" v="653" actId="478"/>
          <ac:graphicFrameMkLst>
            <pc:docMk/>
            <pc:sldMk cId="3671748297" sldId="256"/>
            <ac:graphicFrameMk id="22" creationId="{F6F9A4F9-4E3C-8647-4445-AAB575961646}"/>
          </ac:graphicFrameMkLst>
        </pc:graphicFrameChg>
        <pc:graphicFrameChg chg="add mod">
          <ac:chgData name="LiuXueyuan" userId="bde70c57-b5f7-45ba-9444-fbc5531eba09" providerId="ADAL" clId="{00A41B41-A114-43E1-99C6-00B5882261D7}" dt="2024-02-25T12:18:16.464" v="395"/>
          <ac:graphicFrameMkLst>
            <pc:docMk/>
            <pc:sldMk cId="3671748297" sldId="256"/>
            <ac:graphicFrameMk id="23" creationId="{E3C924EF-6118-05A6-EDC7-B1E164365F25}"/>
          </ac:graphicFrameMkLst>
        </pc:graphicFrameChg>
        <pc:graphicFrameChg chg="add mod">
          <ac:chgData name="LiuXueyuan" userId="bde70c57-b5f7-45ba-9444-fbc5531eba09" providerId="ADAL" clId="{00A41B41-A114-43E1-99C6-00B5882261D7}" dt="2024-02-25T12:18:23.354" v="398"/>
          <ac:graphicFrameMkLst>
            <pc:docMk/>
            <pc:sldMk cId="3671748297" sldId="256"/>
            <ac:graphicFrameMk id="24" creationId="{C1EC0BBA-5B13-2919-FA3C-37C282A14ECB}"/>
          </ac:graphicFrameMkLst>
        </pc:graphicFrameChg>
        <pc:graphicFrameChg chg="add mod">
          <ac:chgData name="LiuXueyuan" userId="bde70c57-b5f7-45ba-9444-fbc5531eba09" providerId="ADAL" clId="{00A41B41-A114-43E1-99C6-00B5882261D7}" dt="2024-02-25T12:18:32.864" v="403"/>
          <ac:graphicFrameMkLst>
            <pc:docMk/>
            <pc:sldMk cId="3671748297" sldId="256"/>
            <ac:graphicFrameMk id="25" creationId="{86DA75B3-64BD-7FBA-425F-C75A9522656D}"/>
          </ac:graphicFrameMkLst>
        </pc:graphicFrameChg>
        <pc:graphicFrameChg chg="add mod">
          <ac:chgData name="LiuXueyuan" userId="bde70c57-b5f7-45ba-9444-fbc5531eba09" providerId="ADAL" clId="{00A41B41-A114-43E1-99C6-00B5882261D7}" dt="2024-02-25T12:18:37.273" v="406"/>
          <ac:graphicFrameMkLst>
            <pc:docMk/>
            <pc:sldMk cId="3671748297" sldId="256"/>
            <ac:graphicFrameMk id="26" creationId="{2055B6D8-30E7-34E7-5001-5D3D33BE8AD0}"/>
          </ac:graphicFrameMkLst>
        </pc:graphicFrameChg>
        <pc:graphicFrameChg chg="add mod">
          <ac:chgData name="LiuXueyuan" userId="bde70c57-b5f7-45ba-9444-fbc5531eba09" providerId="ADAL" clId="{00A41B41-A114-43E1-99C6-00B5882261D7}" dt="2024-02-25T12:18:42.483" v="409"/>
          <ac:graphicFrameMkLst>
            <pc:docMk/>
            <pc:sldMk cId="3671748297" sldId="256"/>
            <ac:graphicFrameMk id="27" creationId="{91CDA8A9-C3DF-F5E6-5459-F3F715B19837}"/>
          </ac:graphicFrameMkLst>
        </pc:graphicFrameChg>
        <pc:graphicFrameChg chg="add del mod">
          <ac:chgData name="LiuXueyuan" userId="bde70c57-b5f7-45ba-9444-fbc5531eba09" providerId="ADAL" clId="{00A41B41-A114-43E1-99C6-00B5882261D7}" dt="2024-02-25T14:14:07.612" v="683" actId="478"/>
          <ac:graphicFrameMkLst>
            <pc:docMk/>
            <pc:sldMk cId="3671748297" sldId="256"/>
            <ac:graphicFrameMk id="34" creationId="{01B6BA0A-A406-54E1-5F2B-724576DB17E3}"/>
          </ac:graphicFrameMkLst>
        </pc:graphicFrameChg>
        <pc:graphicFrameChg chg="add mod modGraphic">
          <ac:chgData name="LiuXueyuan" userId="bde70c57-b5f7-45ba-9444-fbc5531eba09" providerId="ADAL" clId="{00A41B41-A114-43E1-99C6-00B5882261D7}" dt="2024-03-03T07:22:59.486" v="1791" actId="1036"/>
          <ac:graphicFrameMkLst>
            <pc:docMk/>
            <pc:sldMk cId="3671748297" sldId="256"/>
            <ac:graphicFrameMk id="35" creationId="{C18928C9-F9B7-D9B2-3206-6531001FC9DF}"/>
          </ac:graphicFrameMkLst>
        </pc:graphicFrameChg>
        <pc:graphicFrameChg chg="add del mod">
          <ac:chgData name="LiuXueyuan" userId="bde70c57-b5f7-45ba-9444-fbc5531eba09" providerId="ADAL" clId="{00A41B41-A114-43E1-99C6-00B5882261D7}" dt="2024-02-25T14:20:08.609" v="745"/>
          <ac:graphicFrameMkLst>
            <pc:docMk/>
            <pc:sldMk cId="3671748297" sldId="256"/>
            <ac:graphicFrameMk id="36" creationId="{11BCC8AF-18A6-C59F-1992-936C0544D1C1}"/>
          </ac:graphicFrameMkLst>
        </pc:graphicFrameChg>
        <pc:graphicFrameChg chg="add del mod modGraphic">
          <ac:chgData name="LiuXueyuan" userId="bde70c57-b5f7-45ba-9444-fbc5531eba09" providerId="ADAL" clId="{00A41B41-A114-43E1-99C6-00B5882261D7}" dt="2024-03-02T12:41:55.760" v="1010" actId="478"/>
          <ac:graphicFrameMkLst>
            <pc:docMk/>
            <pc:sldMk cId="3671748297" sldId="256"/>
            <ac:graphicFrameMk id="184" creationId="{B50B8950-2654-511F-8055-8F8676D852A4}"/>
          </ac:graphicFrameMkLst>
        </pc:graphicFrameChg>
        <pc:graphicFrameChg chg="add del mod modGraphic">
          <ac:chgData name="LiuXueyuan" userId="bde70c57-b5f7-45ba-9444-fbc5531eba09" providerId="ADAL" clId="{00A41B41-A114-43E1-99C6-00B5882261D7}" dt="2024-03-02T12:41:55.760" v="1010" actId="478"/>
          <ac:graphicFrameMkLst>
            <pc:docMk/>
            <pc:sldMk cId="3671748297" sldId="256"/>
            <ac:graphicFrameMk id="299" creationId="{6193A4B9-4CD8-5F9A-1894-554D15F22152}"/>
          </ac:graphicFrameMkLst>
        </pc:graphicFrameChg>
        <pc:graphicFrameChg chg="add del mod modGraphic">
          <ac:chgData name="LiuXueyuan" userId="bde70c57-b5f7-45ba-9444-fbc5531eba09" providerId="ADAL" clId="{00A41B41-A114-43E1-99C6-00B5882261D7}" dt="2024-03-02T12:41:55.760" v="1010" actId="478"/>
          <ac:graphicFrameMkLst>
            <pc:docMk/>
            <pc:sldMk cId="3671748297" sldId="256"/>
            <ac:graphicFrameMk id="303" creationId="{7F673C38-AE8B-84DF-4E73-5990D86BF9FE}"/>
          </ac:graphicFrameMkLst>
        </pc:graphicFrameChg>
        <pc:graphicFrameChg chg="add del mod modGraphic">
          <ac:chgData name="LiuXueyuan" userId="bde70c57-b5f7-45ba-9444-fbc5531eba09" providerId="ADAL" clId="{00A41B41-A114-43E1-99C6-00B5882261D7}" dt="2024-03-02T12:41:55.760" v="1010" actId="478"/>
          <ac:graphicFrameMkLst>
            <pc:docMk/>
            <pc:sldMk cId="3671748297" sldId="256"/>
            <ac:graphicFrameMk id="423" creationId="{05877124-44A5-BDE0-7F12-646CD6E5C90D}"/>
          </ac:graphicFrameMkLst>
        </pc:graphicFrameChg>
        <pc:graphicFrameChg chg="add del mod modGraphic">
          <ac:chgData name="LiuXueyuan" userId="bde70c57-b5f7-45ba-9444-fbc5531eba09" providerId="ADAL" clId="{00A41B41-A114-43E1-99C6-00B5882261D7}" dt="2024-03-02T12:41:55.760" v="1010" actId="478"/>
          <ac:graphicFrameMkLst>
            <pc:docMk/>
            <pc:sldMk cId="3671748297" sldId="256"/>
            <ac:graphicFrameMk id="430" creationId="{35BCC36D-1533-C41B-AD95-707C9BE21C3B}"/>
          </ac:graphicFrameMkLst>
        </pc:graphicFrameChg>
        <pc:graphicFrameChg chg="add del mod modGraphic">
          <ac:chgData name="LiuXueyuan" userId="bde70c57-b5f7-45ba-9444-fbc5531eba09" providerId="ADAL" clId="{00A41B41-A114-43E1-99C6-00B5882261D7}" dt="2024-03-02T12:41:55.760" v="1010" actId="478"/>
          <ac:graphicFrameMkLst>
            <pc:docMk/>
            <pc:sldMk cId="3671748297" sldId="256"/>
            <ac:graphicFrameMk id="442" creationId="{9C480F66-2BAD-55BE-F138-FE0F1D16C4DF}"/>
          </ac:graphicFrameMkLst>
        </pc:graphicFrameChg>
        <pc:graphicFrameChg chg="add del mod">
          <ac:chgData name="LiuXueyuan" userId="bde70c57-b5f7-45ba-9444-fbc5531eba09" providerId="ADAL" clId="{00A41B41-A114-43E1-99C6-00B5882261D7}" dt="2024-03-02T13:31:25.721" v="1015"/>
          <ac:graphicFrameMkLst>
            <pc:docMk/>
            <pc:sldMk cId="3671748297" sldId="256"/>
            <ac:graphicFrameMk id="457" creationId="{2AABFF33-9827-8290-B0AE-779E9D2D19C0}"/>
          </ac:graphicFrameMkLst>
        </pc:graphicFrameChg>
        <pc:graphicFrameChg chg="add del mod">
          <ac:chgData name="LiuXueyuan" userId="bde70c57-b5f7-45ba-9444-fbc5531eba09" providerId="ADAL" clId="{00A41B41-A114-43E1-99C6-00B5882261D7}" dt="2024-03-02T15:32:44.103" v="1258"/>
          <ac:graphicFrameMkLst>
            <pc:docMk/>
            <pc:sldMk cId="3671748297" sldId="256"/>
            <ac:graphicFrameMk id="465" creationId="{D4481295-D23B-520E-B0DC-4EA904295185}"/>
          </ac:graphicFrameMkLst>
        </pc:graphicFrameChg>
        <pc:graphicFrameChg chg="add del mod">
          <ac:chgData name="LiuXueyuan" userId="bde70c57-b5f7-45ba-9444-fbc5531eba09" providerId="ADAL" clId="{00A41B41-A114-43E1-99C6-00B5882261D7}" dt="2024-03-02T15:32:46.131" v="1261"/>
          <ac:graphicFrameMkLst>
            <pc:docMk/>
            <pc:sldMk cId="3671748297" sldId="256"/>
            <ac:graphicFrameMk id="468" creationId="{E60459AB-AC68-8E9A-0339-9B3A696AB7BF}"/>
          </ac:graphicFrameMkLst>
        </pc:graphicFrameChg>
        <pc:picChg chg="add mod">
          <ac:chgData name="LiuXueyuan" userId="bde70c57-b5f7-45ba-9444-fbc5531eba09" providerId="ADAL" clId="{00A41B41-A114-43E1-99C6-00B5882261D7}" dt="2024-03-03T07:22:59.486" v="1791" actId="1036"/>
          <ac:picMkLst>
            <pc:docMk/>
            <pc:sldMk cId="3671748297" sldId="256"/>
            <ac:picMk id="2" creationId="{3EAEAEF1-0634-9358-75AE-744EB6BFEB86}"/>
          </ac:picMkLst>
        </pc:picChg>
        <pc:picChg chg="add del mod">
          <ac:chgData name="LiuXueyuan" userId="bde70c57-b5f7-45ba-9444-fbc5531eba09" providerId="ADAL" clId="{00A41B41-A114-43E1-99C6-00B5882261D7}" dt="2024-02-25T07:58:53.894" v="117" actId="478"/>
          <ac:picMkLst>
            <pc:docMk/>
            <pc:sldMk cId="3671748297" sldId="256"/>
            <ac:picMk id="3" creationId="{A333E2D0-8A9A-494B-B0EE-9E42E0999101}"/>
          </ac:picMkLst>
        </pc:picChg>
        <pc:picChg chg="add del mod">
          <ac:chgData name="LiuXueyuan" userId="bde70c57-b5f7-45ba-9444-fbc5531eba09" providerId="ADAL" clId="{00A41B41-A114-43E1-99C6-00B5882261D7}" dt="2024-02-25T02:35:40.008" v="2" actId="478"/>
          <ac:picMkLst>
            <pc:docMk/>
            <pc:sldMk cId="3671748297" sldId="256"/>
            <ac:picMk id="4" creationId="{806AD369-0DF9-A1EF-E2B8-32D1DDFAB816}"/>
          </ac:picMkLst>
        </pc:picChg>
        <pc:picChg chg="add del mod">
          <ac:chgData name="LiuXueyuan" userId="bde70c57-b5f7-45ba-9444-fbc5531eba09" providerId="ADAL" clId="{00A41B41-A114-43E1-99C6-00B5882261D7}" dt="2024-02-25T03:00:38.229" v="94" actId="478"/>
          <ac:picMkLst>
            <pc:docMk/>
            <pc:sldMk cId="3671748297" sldId="256"/>
            <ac:picMk id="5" creationId="{9F73F638-7D6E-2FC3-7C53-6FB41069D573}"/>
          </ac:picMkLst>
        </pc:picChg>
        <pc:picChg chg="add mod">
          <ac:chgData name="LiuXueyuan" userId="bde70c57-b5f7-45ba-9444-fbc5531eba09" providerId="ADAL" clId="{00A41B41-A114-43E1-99C6-00B5882261D7}" dt="2024-02-25T07:53:49.599" v="114" actId="14100"/>
          <ac:picMkLst>
            <pc:docMk/>
            <pc:sldMk cId="3671748297" sldId="256"/>
            <ac:picMk id="6" creationId="{17E830FF-C5E8-9CD4-B356-C01768F9A875}"/>
          </ac:picMkLst>
        </pc:picChg>
        <pc:picChg chg="add mod">
          <ac:chgData name="LiuXueyuan" userId="bde70c57-b5f7-45ba-9444-fbc5531eba09" providerId="ADAL" clId="{00A41B41-A114-43E1-99C6-00B5882261D7}" dt="2024-02-25T02:37:42.530" v="22" actId="1076"/>
          <ac:picMkLst>
            <pc:docMk/>
            <pc:sldMk cId="3671748297" sldId="256"/>
            <ac:picMk id="7" creationId="{84DEA217-BFD4-FF5C-A67D-C3A74E68F4C1}"/>
          </ac:picMkLst>
        </pc:picChg>
        <pc:picChg chg="add mod">
          <ac:chgData name="LiuXueyuan" userId="bde70c57-b5f7-45ba-9444-fbc5531eba09" providerId="ADAL" clId="{00A41B41-A114-43E1-99C6-00B5882261D7}" dt="2024-02-25T02:37:57.278" v="23" actId="1076"/>
          <ac:picMkLst>
            <pc:docMk/>
            <pc:sldMk cId="3671748297" sldId="256"/>
            <ac:picMk id="8" creationId="{DF6DCCBC-2E93-F9F5-D704-F0C390D28F07}"/>
          </ac:picMkLst>
        </pc:picChg>
        <pc:picChg chg="add del mod">
          <ac:chgData name="LiuXueyuan" userId="bde70c57-b5f7-45ba-9444-fbc5531eba09" providerId="ADAL" clId="{00A41B41-A114-43E1-99C6-00B5882261D7}" dt="2024-02-25T09:19:59.535" v="140" actId="478"/>
          <ac:picMkLst>
            <pc:docMk/>
            <pc:sldMk cId="3671748297" sldId="256"/>
            <ac:picMk id="9" creationId="{520869B9-BC06-8D85-0412-3ADFBF5AF842}"/>
          </ac:picMkLst>
        </pc:picChg>
        <pc:picChg chg="add del mod">
          <ac:chgData name="LiuXueyuan" userId="bde70c57-b5f7-45ba-9444-fbc5531eba09" providerId="ADAL" clId="{00A41B41-A114-43E1-99C6-00B5882261D7}" dt="2024-02-25T03:01:22.040" v="101" actId="478"/>
          <ac:picMkLst>
            <pc:docMk/>
            <pc:sldMk cId="3671748297" sldId="256"/>
            <ac:picMk id="11" creationId="{4CCFEA2B-5F9A-81CF-D4D3-F5D2DFCFC0D1}"/>
          </ac:picMkLst>
        </pc:picChg>
        <pc:picChg chg="add del mod">
          <ac:chgData name="LiuXueyuan" userId="bde70c57-b5f7-45ba-9444-fbc5531eba09" providerId="ADAL" clId="{00A41B41-A114-43E1-99C6-00B5882261D7}" dt="2024-02-25T07:58:10.514" v="115" actId="478"/>
          <ac:picMkLst>
            <pc:docMk/>
            <pc:sldMk cId="3671748297" sldId="256"/>
            <ac:picMk id="13" creationId="{94D2025B-D4EB-656F-B34E-266476542457}"/>
          </ac:picMkLst>
        </pc:picChg>
        <pc:picChg chg="add mod">
          <ac:chgData name="LiuXueyuan" userId="bde70c57-b5f7-45ba-9444-fbc5531eba09" providerId="ADAL" clId="{00A41B41-A114-43E1-99C6-00B5882261D7}" dt="2024-03-03T07:22:59.486" v="1791" actId="1036"/>
          <ac:picMkLst>
            <pc:docMk/>
            <pc:sldMk cId="3671748297" sldId="256"/>
            <ac:picMk id="17" creationId="{EBE435EF-7371-B354-ADD5-EB39292E2DE3}"/>
          </ac:picMkLst>
        </pc:picChg>
        <pc:picChg chg="add mod">
          <ac:chgData name="LiuXueyuan" userId="bde70c57-b5f7-45ba-9444-fbc5531eba09" providerId="ADAL" clId="{00A41B41-A114-43E1-99C6-00B5882261D7}" dt="2024-03-03T10:42:48.265" v="2291" actId="1076"/>
          <ac:picMkLst>
            <pc:docMk/>
            <pc:sldMk cId="3671748297" sldId="256"/>
            <ac:picMk id="22" creationId="{58598FB2-A49A-5559-4F21-6064C4BD0DB4}"/>
          </ac:picMkLst>
        </pc:picChg>
        <pc:picChg chg="add mod">
          <ac:chgData name="LiuXueyuan" userId="bde70c57-b5f7-45ba-9444-fbc5531eba09" providerId="ADAL" clId="{00A41B41-A114-43E1-99C6-00B5882261D7}" dt="2024-03-03T07:26:06.064" v="1810" actId="164"/>
          <ac:picMkLst>
            <pc:docMk/>
            <pc:sldMk cId="3671748297" sldId="256"/>
            <ac:picMk id="25" creationId="{6F10ECF3-3491-1CE5-3080-F96D9DFF3CFA}"/>
          </ac:picMkLst>
        </pc:picChg>
        <pc:picChg chg="add mod">
          <ac:chgData name="LiuXueyuan" userId="bde70c57-b5f7-45ba-9444-fbc5531eba09" providerId="ADAL" clId="{00A41B41-A114-43E1-99C6-00B5882261D7}" dt="2024-03-03T07:26:06.064" v="1810" actId="164"/>
          <ac:picMkLst>
            <pc:docMk/>
            <pc:sldMk cId="3671748297" sldId="256"/>
            <ac:picMk id="26" creationId="{4A6F3549-CA20-F291-B94C-1B30CB3F2169}"/>
          </ac:picMkLst>
        </pc:picChg>
        <pc:picChg chg="add del mod">
          <ac:chgData name="LiuXueyuan" userId="bde70c57-b5f7-45ba-9444-fbc5531eba09" providerId="ADAL" clId="{00A41B41-A114-43E1-99C6-00B5882261D7}" dt="2024-02-25T15:42:17.566" v="773" actId="478"/>
          <ac:picMkLst>
            <pc:docMk/>
            <pc:sldMk cId="3671748297" sldId="256"/>
            <ac:picMk id="37" creationId="{5213B9D0-E16E-3D0D-5AF6-11BA47B2754B}"/>
          </ac:picMkLst>
        </pc:picChg>
        <pc:picChg chg="add mod">
          <ac:chgData name="LiuXueyuan" userId="bde70c57-b5f7-45ba-9444-fbc5531eba09" providerId="ADAL" clId="{00A41B41-A114-43E1-99C6-00B5882261D7}" dt="2024-03-03T07:22:59.486" v="1791" actId="1036"/>
          <ac:picMkLst>
            <pc:docMk/>
            <pc:sldMk cId="3671748297" sldId="256"/>
            <ac:picMk id="40" creationId="{AF33A476-3154-3249-46BA-BD8ED7525D13}"/>
          </ac:picMkLst>
        </pc:picChg>
        <pc:picChg chg="add">
          <ac:chgData name="LiuXueyuan" userId="bde70c57-b5f7-45ba-9444-fbc5531eba09" providerId="ADAL" clId="{00A41B41-A114-43E1-99C6-00B5882261D7}" dt="2024-03-03T07:31:11.618" v="1882"/>
          <ac:picMkLst>
            <pc:docMk/>
            <pc:sldMk cId="3671748297" sldId="256"/>
            <ac:picMk id="47" creationId="{4E0B581E-7FCA-4DBF-30B0-00BA623F501A}"/>
          </ac:picMkLst>
        </pc:picChg>
        <pc:picChg chg="add mod">
          <ac:chgData name="LiuXueyuan" userId="bde70c57-b5f7-45ba-9444-fbc5531eba09" providerId="ADAL" clId="{00A41B41-A114-43E1-99C6-00B5882261D7}" dt="2024-03-03T07:37:15.668" v="2027" actId="1076"/>
          <ac:picMkLst>
            <pc:docMk/>
            <pc:sldMk cId="3671748297" sldId="256"/>
            <ac:picMk id="48" creationId="{A987591E-4169-E638-D5E8-0067E3FCF043}"/>
          </ac:picMkLst>
        </pc:picChg>
        <pc:picChg chg="add mod">
          <ac:chgData name="LiuXueyuan" userId="bde70c57-b5f7-45ba-9444-fbc5531eba09" providerId="ADAL" clId="{00A41B41-A114-43E1-99C6-00B5882261D7}" dt="2024-03-03T07:37:44.407" v="2032" actId="1076"/>
          <ac:picMkLst>
            <pc:docMk/>
            <pc:sldMk cId="3671748297" sldId="256"/>
            <ac:picMk id="49" creationId="{5B000342-4D87-9E82-33FA-508F7FE99DD1}"/>
          </ac:picMkLst>
        </pc:picChg>
        <pc:picChg chg="mod">
          <ac:chgData name="LiuXueyuan" userId="bde70c57-b5f7-45ba-9444-fbc5531eba09" providerId="ADAL" clId="{00A41B41-A114-43E1-99C6-00B5882261D7}" dt="2024-03-02T12:41:47.892" v="1008"/>
          <ac:picMkLst>
            <pc:docMk/>
            <pc:sldMk cId="3671748297" sldId="256"/>
            <ac:picMk id="341" creationId="{C436C6F9-4FB2-0CDD-69F2-4ACC24C4766B}"/>
          </ac:picMkLst>
        </pc:picChg>
        <pc:picChg chg="mod">
          <ac:chgData name="LiuXueyuan" userId="bde70c57-b5f7-45ba-9444-fbc5531eba09" providerId="ADAL" clId="{00A41B41-A114-43E1-99C6-00B5882261D7}" dt="2024-03-02T12:41:47.892" v="1008"/>
          <ac:picMkLst>
            <pc:docMk/>
            <pc:sldMk cId="3671748297" sldId="256"/>
            <ac:picMk id="393" creationId="{CFDE01BA-510B-40BD-BC7B-491A6CB5C5B8}"/>
          </ac:picMkLst>
        </pc:picChg>
        <pc:picChg chg="mod">
          <ac:chgData name="LiuXueyuan" userId="bde70c57-b5f7-45ba-9444-fbc5531eba09" providerId="ADAL" clId="{00A41B41-A114-43E1-99C6-00B5882261D7}" dt="2024-03-02T12:41:47.892" v="1008"/>
          <ac:picMkLst>
            <pc:docMk/>
            <pc:sldMk cId="3671748297" sldId="256"/>
            <ac:picMk id="394" creationId="{F8A3ECDC-E62F-208E-564B-9722D754B184}"/>
          </ac:picMkLst>
        </pc:picChg>
        <pc:picChg chg="mod">
          <ac:chgData name="LiuXueyuan" userId="bde70c57-b5f7-45ba-9444-fbc5531eba09" providerId="ADAL" clId="{00A41B41-A114-43E1-99C6-00B5882261D7}" dt="2024-03-02T12:41:47.892" v="1008"/>
          <ac:picMkLst>
            <pc:docMk/>
            <pc:sldMk cId="3671748297" sldId="256"/>
            <ac:picMk id="395" creationId="{4BE5AA61-B95C-69BA-A3E5-30C8513B57F1}"/>
          </ac:picMkLst>
        </pc:picChg>
        <pc:picChg chg="mod">
          <ac:chgData name="LiuXueyuan" userId="bde70c57-b5f7-45ba-9444-fbc5531eba09" providerId="ADAL" clId="{00A41B41-A114-43E1-99C6-00B5882261D7}" dt="2024-03-02T12:41:47.892" v="1008"/>
          <ac:picMkLst>
            <pc:docMk/>
            <pc:sldMk cId="3671748297" sldId="256"/>
            <ac:picMk id="432" creationId="{6C546ED0-1851-68D2-D0C5-1DC020B1D2A3}"/>
          </ac:picMkLst>
        </pc:picChg>
        <pc:picChg chg="mod">
          <ac:chgData name="LiuXueyuan" userId="bde70c57-b5f7-45ba-9444-fbc5531eba09" providerId="ADAL" clId="{00A41B41-A114-43E1-99C6-00B5882261D7}" dt="2024-03-02T12:41:47.892" v="1008"/>
          <ac:picMkLst>
            <pc:docMk/>
            <pc:sldMk cId="3671748297" sldId="256"/>
            <ac:picMk id="439" creationId="{EF7CE0BD-F37A-07BC-205D-A38B8B5B0610}"/>
          </ac:picMkLst>
        </pc:picChg>
        <pc:picChg chg="mod">
          <ac:chgData name="LiuXueyuan" userId="bde70c57-b5f7-45ba-9444-fbc5531eba09" providerId="ADAL" clId="{00A41B41-A114-43E1-99C6-00B5882261D7}" dt="2024-03-02T12:41:47.892" v="1008"/>
          <ac:picMkLst>
            <pc:docMk/>
            <pc:sldMk cId="3671748297" sldId="256"/>
            <ac:picMk id="440" creationId="{69664E45-8EA8-EFF8-CD0B-06A11EB33A0B}"/>
          </ac:picMkLst>
        </pc:picChg>
        <pc:picChg chg="mod">
          <ac:chgData name="LiuXueyuan" userId="bde70c57-b5f7-45ba-9444-fbc5531eba09" providerId="ADAL" clId="{00A41B41-A114-43E1-99C6-00B5882261D7}" dt="2024-03-02T12:41:47.892" v="1008"/>
          <ac:picMkLst>
            <pc:docMk/>
            <pc:sldMk cId="3671748297" sldId="256"/>
            <ac:picMk id="441" creationId="{65122A83-E244-79CD-8268-518B8B2B05D4}"/>
          </ac:picMkLst>
        </pc:picChg>
        <pc:picChg chg="add del mod">
          <ac:chgData name="LiuXueyuan" userId="bde70c57-b5f7-45ba-9444-fbc5531eba09" providerId="ADAL" clId="{00A41B41-A114-43E1-99C6-00B5882261D7}" dt="2024-03-02T13:29:35.299" v="1012" actId="478"/>
          <ac:picMkLst>
            <pc:docMk/>
            <pc:sldMk cId="3671748297" sldId="256"/>
            <ac:picMk id="456" creationId="{605FE3DF-006F-959D-A81A-2B79371AFB8D}"/>
          </ac:picMkLst>
        </pc:picChg>
        <pc:picChg chg="add mod modCrop">
          <ac:chgData name="LiuXueyuan" userId="bde70c57-b5f7-45ba-9444-fbc5531eba09" providerId="ADAL" clId="{00A41B41-A114-43E1-99C6-00B5882261D7}" dt="2024-03-03T07:22:59.486" v="1791" actId="1036"/>
          <ac:picMkLst>
            <pc:docMk/>
            <pc:sldMk cId="3671748297" sldId="256"/>
            <ac:picMk id="459" creationId="{1D305436-2783-0887-5CA3-89BE831A47D1}"/>
          </ac:picMkLst>
        </pc:picChg>
        <pc:picChg chg="add mod">
          <ac:chgData name="LiuXueyuan" userId="bde70c57-b5f7-45ba-9444-fbc5531eba09" providerId="ADAL" clId="{00A41B41-A114-43E1-99C6-00B5882261D7}" dt="2024-03-02T15:32:37.548" v="1256"/>
          <ac:picMkLst>
            <pc:docMk/>
            <pc:sldMk cId="3671748297" sldId="256"/>
            <ac:picMk id="467" creationId="{EC634B61-CE7C-C16A-11E0-67CD1F7F51CB}"/>
          </ac:picMkLst>
        </pc:picChg>
        <pc:picChg chg="add mod">
          <ac:chgData name="LiuXueyuan" userId="bde70c57-b5f7-45ba-9444-fbc5531eba09" providerId="ADAL" clId="{00A41B41-A114-43E1-99C6-00B5882261D7}" dt="2024-03-03T07:22:59.486" v="1791" actId="1036"/>
          <ac:picMkLst>
            <pc:docMk/>
            <pc:sldMk cId="3671748297" sldId="256"/>
            <ac:picMk id="470" creationId="{8229CD34-9AE3-11A7-29E3-0E7CB6F8F412}"/>
          </ac:picMkLst>
        </pc:picChg>
        <pc:picChg chg="add mod">
          <ac:chgData name="LiuXueyuan" userId="bde70c57-b5f7-45ba-9444-fbc5531eba09" providerId="ADAL" clId="{00A41B41-A114-43E1-99C6-00B5882261D7}" dt="2024-03-03T07:22:59.486" v="1791" actId="1036"/>
          <ac:picMkLst>
            <pc:docMk/>
            <pc:sldMk cId="3671748297" sldId="256"/>
            <ac:picMk id="480" creationId="{F858B6A0-9A97-B4A5-E03D-1A80F3B78CB5}"/>
          </ac:picMkLst>
        </pc:picChg>
      </pc:sldChg>
      <pc:sldChg chg="add del">
        <pc:chgData name="LiuXueyuan" userId="bde70c57-b5f7-45ba-9444-fbc5531eba09" providerId="ADAL" clId="{00A41B41-A114-43E1-99C6-00B5882261D7}" dt="2024-02-25T02:36:22.680" v="13" actId="47"/>
        <pc:sldMkLst>
          <pc:docMk/>
          <pc:sldMk cId="1229866544" sldId="257"/>
        </pc:sldMkLst>
      </pc:sldChg>
      <pc:sldChg chg="addSp delSp modSp new mod">
        <pc:chgData name="LiuXueyuan" userId="bde70c57-b5f7-45ba-9444-fbc5531eba09" providerId="ADAL" clId="{00A41B41-A114-43E1-99C6-00B5882261D7}" dt="2024-03-10T16:37:50.485" v="3149" actId="14100"/>
        <pc:sldMkLst>
          <pc:docMk/>
          <pc:sldMk cId="3881760292" sldId="257"/>
        </pc:sldMkLst>
        <pc:spChg chg="del">
          <ac:chgData name="LiuXueyuan" userId="bde70c57-b5f7-45ba-9444-fbc5531eba09" providerId="ADAL" clId="{00A41B41-A114-43E1-99C6-00B5882261D7}" dt="2024-03-03T10:52:58.123" v="2392" actId="478"/>
          <ac:spMkLst>
            <pc:docMk/>
            <pc:sldMk cId="3881760292" sldId="257"/>
            <ac:spMk id="2" creationId="{BE5CB394-C78A-4F42-92BD-32D19CAAF6B8}"/>
          </ac:spMkLst>
        </pc:spChg>
        <pc:spChg chg="del">
          <ac:chgData name="LiuXueyuan" userId="bde70c57-b5f7-45ba-9444-fbc5531eba09" providerId="ADAL" clId="{00A41B41-A114-43E1-99C6-00B5882261D7}" dt="2024-03-03T10:52:53.957" v="2391" actId="478"/>
          <ac:spMkLst>
            <pc:docMk/>
            <pc:sldMk cId="3881760292" sldId="257"/>
            <ac:spMk id="3" creationId="{CE6290C3-98CD-8764-D82A-C6BF987545E1}"/>
          </ac:spMkLst>
        </pc:spChg>
        <pc:spChg chg="add mod">
          <ac:chgData name="LiuXueyuan" userId="bde70c57-b5f7-45ba-9444-fbc5531eba09" providerId="ADAL" clId="{00A41B41-A114-43E1-99C6-00B5882261D7}" dt="2024-03-10T14:08:25.998" v="2461" actId="14100"/>
          <ac:spMkLst>
            <pc:docMk/>
            <pc:sldMk cId="3881760292" sldId="257"/>
            <ac:spMk id="3" creationId="{D9CD1AD0-1C4E-ECD3-0E2A-81DA8FE70415}"/>
          </ac:spMkLst>
        </pc:spChg>
        <pc:spChg chg="add mod">
          <ac:chgData name="LiuXueyuan" userId="bde70c57-b5f7-45ba-9444-fbc5531eba09" providerId="ADAL" clId="{00A41B41-A114-43E1-99C6-00B5882261D7}" dt="2024-03-03T10:53:40.630" v="2398" actId="122"/>
          <ac:spMkLst>
            <pc:docMk/>
            <pc:sldMk cId="3881760292" sldId="257"/>
            <ac:spMk id="7" creationId="{18996A4A-1C24-23AA-85CA-6BAC58FDEB4E}"/>
          </ac:spMkLst>
        </pc:spChg>
        <pc:spChg chg="add mod">
          <ac:chgData name="LiuXueyuan" userId="bde70c57-b5f7-45ba-9444-fbc5531eba09" providerId="ADAL" clId="{00A41B41-A114-43E1-99C6-00B5882261D7}" dt="2024-03-03T10:54:13.648" v="2404" actId="6549"/>
          <ac:spMkLst>
            <pc:docMk/>
            <pc:sldMk cId="3881760292" sldId="257"/>
            <ac:spMk id="8" creationId="{B0919509-BB18-165B-F402-A1E205F4550F}"/>
          </ac:spMkLst>
        </pc:spChg>
        <pc:spChg chg="add mod">
          <ac:chgData name="LiuXueyuan" userId="bde70c57-b5f7-45ba-9444-fbc5531eba09" providerId="ADAL" clId="{00A41B41-A114-43E1-99C6-00B5882261D7}" dt="2024-03-10T16:27:47.480" v="2974" actId="14100"/>
          <ac:spMkLst>
            <pc:docMk/>
            <pc:sldMk cId="3881760292" sldId="257"/>
            <ac:spMk id="9" creationId="{EB26BFFA-D842-C6FF-85B0-D605FF514818}"/>
          </ac:spMkLst>
        </pc:spChg>
        <pc:spChg chg="mod topLvl">
          <ac:chgData name="LiuXueyuan" userId="bde70c57-b5f7-45ba-9444-fbc5531eba09" providerId="ADAL" clId="{00A41B41-A114-43E1-99C6-00B5882261D7}" dt="2024-03-10T06:27:28.321" v="2443" actId="164"/>
          <ac:spMkLst>
            <pc:docMk/>
            <pc:sldMk cId="3881760292" sldId="257"/>
            <ac:spMk id="10" creationId="{C598C041-3A86-5CF4-9A83-0E5434DAA79B}"/>
          </ac:spMkLst>
        </pc:spChg>
        <pc:spChg chg="mod topLvl">
          <ac:chgData name="LiuXueyuan" userId="bde70c57-b5f7-45ba-9444-fbc5531eba09" providerId="ADAL" clId="{00A41B41-A114-43E1-99C6-00B5882261D7}" dt="2024-03-10T06:27:28.321" v="2443" actId="164"/>
          <ac:spMkLst>
            <pc:docMk/>
            <pc:sldMk cId="3881760292" sldId="257"/>
            <ac:spMk id="11" creationId="{1763A287-0E73-2645-3358-A16B39F59922}"/>
          </ac:spMkLst>
        </pc:spChg>
        <pc:spChg chg="add mod">
          <ac:chgData name="LiuXueyuan" userId="bde70c57-b5f7-45ba-9444-fbc5531eba09" providerId="ADAL" clId="{00A41B41-A114-43E1-99C6-00B5882261D7}" dt="2024-03-10T14:16:26.256" v="2623" actId="1076"/>
          <ac:spMkLst>
            <pc:docMk/>
            <pc:sldMk cId="3881760292" sldId="257"/>
            <ac:spMk id="13" creationId="{EF65AC4E-DA0D-3B27-572A-53E48A9D1109}"/>
          </ac:spMkLst>
        </pc:spChg>
        <pc:spChg chg="add mod">
          <ac:chgData name="LiuXueyuan" userId="bde70c57-b5f7-45ba-9444-fbc5531eba09" providerId="ADAL" clId="{00A41B41-A114-43E1-99C6-00B5882261D7}" dt="2024-03-10T16:01:41.967" v="2833" actId="1076"/>
          <ac:spMkLst>
            <pc:docMk/>
            <pc:sldMk cId="3881760292" sldId="257"/>
            <ac:spMk id="14" creationId="{D9D4E3B2-791A-B220-B89B-B3CE71D12F7D}"/>
          </ac:spMkLst>
        </pc:spChg>
        <pc:spChg chg="add mod">
          <ac:chgData name="LiuXueyuan" userId="bde70c57-b5f7-45ba-9444-fbc5531eba09" providerId="ADAL" clId="{00A41B41-A114-43E1-99C6-00B5882261D7}" dt="2024-03-10T16:01:33.185" v="2830"/>
          <ac:spMkLst>
            <pc:docMk/>
            <pc:sldMk cId="3881760292" sldId="257"/>
            <ac:spMk id="15" creationId="{FE3933E9-2448-03E5-FA27-68761CF20BA9}"/>
          </ac:spMkLst>
        </pc:spChg>
        <pc:spChg chg="mod topLvl">
          <ac:chgData name="LiuXueyuan" userId="bde70c57-b5f7-45ba-9444-fbc5531eba09" providerId="ADAL" clId="{00A41B41-A114-43E1-99C6-00B5882261D7}" dt="2024-03-10T15:39:22.745" v="2662" actId="164"/>
          <ac:spMkLst>
            <pc:docMk/>
            <pc:sldMk cId="3881760292" sldId="257"/>
            <ac:spMk id="18" creationId="{07EA787F-B920-E414-B524-A5AAFABD4E15}"/>
          </ac:spMkLst>
        </pc:spChg>
        <pc:spChg chg="mod topLvl">
          <ac:chgData name="LiuXueyuan" userId="bde70c57-b5f7-45ba-9444-fbc5531eba09" providerId="ADAL" clId="{00A41B41-A114-43E1-99C6-00B5882261D7}" dt="2024-03-10T15:39:22.745" v="2662" actId="164"/>
          <ac:spMkLst>
            <pc:docMk/>
            <pc:sldMk cId="3881760292" sldId="257"/>
            <ac:spMk id="19" creationId="{BF8DC1CE-DC7E-02F4-56C3-CB3D6D9174F0}"/>
          </ac:spMkLst>
        </pc:spChg>
        <pc:spChg chg="add mod">
          <ac:chgData name="LiuXueyuan" userId="bde70c57-b5f7-45ba-9444-fbc5531eba09" providerId="ADAL" clId="{00A41B41-A114-43E1-99C6-00B5882261D7}" dt="2024-03-10T15:49:02.363" v="2825"/>
          <ac:spMkLst>
            <pc:docMk/>
            <pc:sldMk cId="3881760292" sldId="257"/>
            <ac:spMk id="21" creationId="{D9AD5ADE-8839-1640-91F0-58BC23F1EB1A}"/>
          </ac:spMkLst>
        </pc:spChg>
        <pc:spChg chg="mod">
          <ac:chgData name="LiuXueyuan" userId="bde70c57-b5f7-45ba-9444-fbc5531eba09" providerId="ADAL" clId="{00A41B41-A114-43E1-99C6-00B5882261D7}" dt="2024-03-10T16:01:52.304" v="2844" actId="20577"/>
          <ac:spMkLst>
            <pc:docMk/>
            <pc:sldMk cId="3881760292" sldId="257"/>
            <ac:spMk id="22" creationId="{22129929-2693-F624-C77E-7FB194327DFD}"/>
          </ac:spMkLst>
        </pc:spChg>
        <pc:spChg chg="mod">
          <ac:chgData name="LiuXueyuan" userId="bde70c57-b5f7-45ba-9444-fbc5531eba09" providerId="ADAL" clId="{00A41B41-A114-43E1-99C6-00B5882261D7}" dt="2024-03-10T16:01:38.961" v="2831"/>
          <ac:spMkLst>
            <pc:docMk/>
            <pc:sldMk cId="3881760292" sldId="257"/>
            <ac:spMk id="23" creationId="{D7601A28-8D5F-B200-0427-D45A438E31A7}"/>
          </ac:spMkLst>
        </pc:spChg>
        <pc:spChg chg="add mod">
          <ac:chgData name="LiuXueyuan" userId="bde70c57-b5f7-45ba-9444-fbc5531eba09" providerId="ADAL" clId="{00A41B41-A114-43E1-99C6-00B5882261D7}" dt="2024-03-10T16:24:17.406" v="2870" actId="1076"/>
          <ac:spMkLst>
            <pc:docMk/>
            <pc:sldMk cId="3881760292" sldId="257"/>
            <ac:spMk id="25" creationId="{BAAF1DF8-C0D3-C11F-6B8B-A9A57359D5E7}"/>
          </ac:spMkLst>
        </pc:spChg>
        <pc:spChg chg="add mod">
          <ac:chgData name="LiuXueyuan" userId="bde70c57-b5f7-45ba-9444-fbc5531eba09" providerId="ADAL" clId="{00A41B41-A114-43E1-99C6-00B5882261D7}" dt="2024-03-10T16:30:11.952" v="3000" actId="113"/>
          <ac:spMkLst>
            <pc:docMk/>
            <pc:sldMk cId="3881760292" sldId="257"/>
            <ac:spMk id="26" creationId="{87BA4362-FB89-8AE2-87CE-26ECDF3293DD}"/>
          </ac:spMkLst>
        </pc:spChg>
        <pc:spChg chg="add mod">
          <ac:chgData name="LiuXueyuan" userId="bde70c57-b5f7-45ba-9444-fbc5531eba09" providerId="ADAL" clId="{00A41B41-A114-43E1-99C6-00B5882261D7}" dt="2024-03-10T16:33:10.719" v="3063" actId="14100"/>
          <ac:spMkLst>
            <pc:docMk/>
            <pc:sldMk cId="3881760292" sldId="257"/>
            <ac:spMk id="30" creationId="{E6FDC3F6-87B0-B77D-53AE-6D42BBF13575}"/>
          </ac:spMkLst>
        </pc:spChg>
        <pc:spChg chg="add mod">
          <ac:chgData name="LiuXueyuan" userId="bde70c57-b5f7-45ba-9444-fbc5531eba09" providerId="ADAL" clId="{00A41B41-A114-43E1-99C6-00B5882261D7}" dt="2024-03-10T16:35:09.251" v="3095" actId="14100"/>
          <ac:spMkLst>
            <pc:docMk/>
            <pc:sldMk cId="3881760292" sldId="257"/>
            <ac:spMk id="32" creationId="{126AD43D-C478-D3D3-AA2E-6CAD29643820}"/>
          </ac:spMkLst>
        </pc:spChg>
        <pc:spChg chg="mod">
          <ac:chgData name="LiuXueyuan" userId="bde70c57-b5f7-45ba-9444-fbc5531eba09" providerId="ADAL" clId="{00A41B41-A114-43E1-99C6-00B5882261D7}" dt="2024-03-10T16:34:31.399" v="3086" actId="20577"/>
          <ac:spMkLst>
            <pc:docMk/>
            <pc:sldMk cId="3881760292" sldId="257"/>
            <ac:spMk id="34" creationId="{88EAA093-3174-D895-C88A-44AC395D8E75}"/>
          </ac:spMkLst>
        </pc:spChg>
        <pc:spChg chg="mod">
          <ac:chgData name="LiuXueyuan" userId="bde70c57-b5f7-45ba-9444-fbc5531eba09" providerId="ADAL" clId="{00A41B41-A114-43E1-99C6-00B5882261D7}" dt="2024-03-10T16:34:25.622" v="3073"/>
          <ac:spMkLst>
            <pc:docMk/>
            <pc:sldMk cId="3881760292" sldId="257"/>
            <ac:spMk id="35" creationId="{F8C7B862-98E1-E115-1E48-A90349C245E0}"/>
          </ac:spMkLst>
        </pc:spChg>
        <pc:spChg chg="add mod">
          <ac:chgData name="LiuXueyuan" userId="bde70c57-b5f7-45ba-9444-fbc5531eba09" providerId="ADAL" clId="{00A41B41-A114-43E1-99C6-00B5882261D7}" dt="2024-03-10T16:35:21.089" v="3100" actId="14100"/>
          <ac:spMkLst>
            <pc:docMk/>
            <pc:sldMk cId="3881760292" sldId="257"/>
            <ac:spMk id="36" creationId="{2404EEB4-0461-D80E-055C-91D7476B6B48}"/>
          </ac:spMkLst>
        </pc:spChg>
        <pc:spChg chg="mod">
          <ac:chgData name="LiuXueyuan" userId="bde70c57-b5f7-45ba-9444-fbc5531eba09" providerId="ADAL" clId="{00A41B41-A114-43E1-99C6-00B5882261D7}" dt="2024-03-10T16:36:59.301" v="3142" actId="20577"/>
          <ac:spMkLst>
            <pc:docMk/>
            <pc:sldMk cId="3881760292" sldId="257"/>
            <ac:spMk id="38" creationId="{44A6EF7F-9F32-49F1-C043-E7DFD9A90697}"/>
          </ac:spMkLst>
        </pc:spChg>
        <pc:spChg chg="mod">
          <ac:chgData name="LiuXueyuan" userId="bde70c57-b5f7-45ba-9444-fbc5531eba09" providerId="ADAL" clId="{00A41B41-A114-43E1-99C6-00B5882261D7}" dt="2024-03-10T16:35:24.749" v="3101"/>
          <ac:spMkLst>
            <pc:docMk/>
            <pc:sldMk cId="3881760292" sldId="257"/>
            <ac:spMk id="39" creationId="{7BB6D3CE-D80A-AA54-C849-3B85A2111B42}"/>
          </ac:spMkLst>
        </pc:spChg>
        <pc:spChg chg="add mod">
          <ac:chgData name="LiuXueyuan" userId="bde70c57-b5f7-45ba-9444-fbc5531eba09" providerId="ADAL" clId="{00A41B41-A114-43E1-99C6-00B5882261D7}" dt="2024-03-10T16:37:50.485" v="3149" actId="14100"/>
          <ac:spMkLst>
            <pc:docMk/>
            <pc:sldMk cId="3881760292" sldId="257"/>
            <ac:spMk id="40" creationId="{BA2A20C1-D956-7155-79D2-367B6A36AB88}"/>
          </ac:spMkLst>
        </pc:spChg>
        <pc:grpChg chg="add del mod">
          <ac:chgData name="LiuXueyuan" userId="bde70c57-b5f7-45ba-9444-fbc5531eba09" providerId="ADAL" clId="{00A41B41-A114-43E1-99C6-00B5882261D7}" dt="2024-03-10T06:27:13.670" v="2441" actId="165"/>
          <ac:grpSpMkLst>
            <pc:docMk/>
            <pc:sldMk cId="3881760292" sldId="257"/>
            <ac:grpSpMk id="9" creationId="{2CB3C18A-0B39-5982-3C18-10435328008E}"/>
          </ac:grpSpMkLst>
        </pc:grpChg>
        <pc:grpChg chg="add mod">
          <ac:chgData name="LiuXueyuan" userId="bde70c57-b5f7-45ba-9444-fbc5531eba09" providerId="ADAL" clId="{00A41B41-A114-43E1-99C6-00B5882261D7}" dt="2024-03-10T15:39:38.251" v="2665" actId="1036"/>
          <ac:grpSpMkLst>
            <pc:docMk/>
            <pc:sldMk cId="3881760292" sldId="257"/>
            <ac:grpSpMk id="12" creationId="{3ACBA4D1-33AE-AB2B-9A7D-62C3B5E918E7}"/>
          </ac:grpSpMkLst>
        </pc:grpChg>
        <pc:grpChg chg="add del mod">
          <ac:chgData name="LiuXueyuan" userId="bde70c57-b5f7-45ba-9444-fbc5531eba09" providerId="ADAL" clId="{00A41B41-A114-43E1-99C6-00B5882261D7}" dt="2024-03-10T15:39:08.835" v="2660" actId="165"/>
          <ac:grpSpMkLst>
            <pc:docMk/>
            <pc:sldMk cId="3881760292" sldId="257"/>
            <ac:grpSpMk id="17" creationId="{32220515-5B72-079D-60E0-855481103FC1}"/>
          </ac:grpSpMkLst>
        </pc:grpChg>
        <pc:grpChg chg="add mod">
          <ac:chgData name="LiuXueyuan" userId="bde70c57-b5f7-45ba-9444-fbc5531eba09" providerId="ADAL" clId="{00A41B41-A114-43E1-99C6-00B5882261D7}" dt="2024-03-10T16:01:47.765" v="2835" actId="1036"/>
          <ac:grpSpMkLst>
            <pc:docMk/>
            <pc:sldMk cId="3881760292" sldId="257"/>
            <ac:grpSpMk id="17" creationId="{EC8E44AC-5902-C255-8DF7-EF2EB817D1F2}"/>
          </ac:grpSpMkLst>
        </pc:grpChg>
        <pc:grpChg chg="add mod">
          <ac:chgData name="LiuXueyuan" userId="bde70c57-b5f7-45ba-9444-fbc5531eba09" providerId="ADAL" clId="{00A41B41-A114-43E1-99C6-00B5882261D7}" dt="2024-03-10T15:39:33.094" v="2664" actId="1036"/>
          <ac:grpSpMkLst>
            <pc:docMk/>
            <pc:sldMk cId="3881760292" sldId="257"/>
            <ac:grpSpMk id="20" creationId="{1451E492-A5E9-9968-A8AC-BEA16D38B592}"/>
          </ac:grpSpMkLst>
        </pc:grpChg>
        <pc:grpChg chg="add mod">
          <ac:chgData name="LiuXueyuan" userId="bde70c57-b5f7-45ba-9444-fbc5531eba09" providerId="ADAL" clId="{00A41B41-A114-43E1-99C6-00B5882261D7}" dt="2024-03-10T16:34:43.241" v="3089" actId="1076"/>
          <ac:grpSpMkLst>
            <pc:docMk/>
            <pc:sldMk cId="3881760292" sldId="257"/>
            <ac:grpSpMk id="33" creationId="{1554CBBC-067F-87C8-6812-ECF89FF360F4}"/>
          </ac:grpSpMkLst>
        </pc:grpChg>
        <pc:grpChg chg="add mod">
          <ac:chgData name="LiuXueyuan" userId="bde70c57-b5f7-45ba-9444-fbc5531eba09" providerId="ADAL" clId="{00A41B41-A114-43E1-99C6-00B5882261D7}" dt="2024-03-10T16:37:08.762" v="3145" actId="1035"/>
          <ac:grpSpMkLst>
            <pc:docMk/>
            <pc:sldMk cId="3881760292" sldId="257"/>
            <ac:grpSpMk id="37" creationId="{13D8BC1B-1ECF-27E4-78C5-17D8E896131D}"/>
          </ac:grpSpMkLst>
        </pc:grpChg>
        <pc:picChg chg="add mod ord">
          <ac:chgData name="LiuXueyuan" userId="bde70c57-b5f7-45ba-9444-fbc5531eba09" providerId="ADAL" clId="{00A41B41-A114-43E1-99C6-00B5882261D7}" dt="2024-03-10T06:28:24.435" v="2458" actId="1076"/>
          <ac:picMkLst>
            <pc:docMk/>
            <pc:sldMk cId="3881760292" sldId="257"/>
            <ac:picMk id="2" creationId="{8233452E-22AF-B184-A793-54857034CD28}"/>
          </ac:picMkLst>
        </pc:picChg>
        <pc:picChg chg="add mod">
          <ac:chgData name="LiuXueyuan" userId="bde70c57-b5f7-45ba-9444-fbc5531eba09" providerId="ADAL" clId="{00A41B41-A114-43E1-99C6-00B5882261D7}" dt="2024-03-03T10:51:49.971" v="2384"/>
          <ac:picMkLst>
            <pc:docMk/>
            <pc:sldMk cId="3881760292" sldId="257"/>
            <ac:picMk id="4" creationId="{1DDED751-89C6-5114-CB3F-55221050FC82}"/>
          </ac:picMkLst>
        </pc:picChg>
        <pc:picChg chg="add mod">
          <ac:chgData name="LiuXueyuan" userId="bde70c57-b5f7-45ba-9444-fbc5531eba09" providerId="ADAL" clId="{00A41B41-A114-43E1-99C6-00B5882261D7}" dt="2024-03-03T10:54:31.462" v="2405" actId="1076"/>
          <ac:picMkLst>
            <pc:docMk/>
            <pc:sldMk cId="3881760292" sldId="257"/>
            <ac:picMk id="5" creationId="{8F313E3C-3969-1707-07B8-7A1C882528E1}"/>
          </ac:picMkLst>
        </pc:picChg>
        <pc:picChg chg="add mod">
          <ac:chgData name="LiuXueyuan" userId="bde70c57-b5f7-45ba-9444-fbc5531eba09" providerId="ADAL" clId="{00A41B41-A114-43E1-99C6-00B5882261D7}" dt="2024-03-03T10:54:34.560" v="2406" actId="1076"/>
          <ac:picMkLst>
            <pc:docMk/>
            <pc:sldMk cId="3881760292" sldId="257"/>
            <ac:picMk id="6" creationId="{402AC0EA-405D-0043-FE24-8A6AAE23E3A4}"/>
          </ac:picMkLst>
        </pc:picChg>
        <pc:picChg chg="add del mod modCrop">
          <ac:chgData name="LiuXueyuan" userId="bde70c57-b5f7-45ba-9444-fbc5531eba09" providerId="ADAL" clId="{00A41B41-A114-43E1-99C6-00B5882261D7}" dt="2024-03-10T14:28:18.001" v="2640" actId="478"/>
          <ac:picMkLst>
            <pc:docMk/>
            <pc:sldMk cId="3881760292" sldId="257"/>
            <ac:picMk id="15" creationId="{479ADFCB-3B86-E096-16E7-724650A4A38A}"/>
          </ac:picMkLst>
        </pc:picChg>
        <pc:picChg chg="add mod modCrop">
          <ac:chgData name="LiuXueyuan" userId="bde70c57-b5f7-45ba-9444-fbc5531eba09" providerId="ADAL" clId="{00A41B41-A114-43E1-99C6-00B5882261D7}" dt="2024-03-10T15:47:31.086" v="2809" actId="1076"/>
          <ac:picMkLst>
            <pc:docMk/>
            <pc:sldMk cId="3881760292" sldId="257"/>
            <ac:picMk id="16" creationId="{9606EADF-19CE-A88E-2E9D-15A141145DDB}"/>
          </ac:picMkLst>
        </pc:picChg>
        <pc:picChg chg="add mod modCrop">
          <ac:chgData name="LiuXueyuan" userId="bde70c57-b5f7-45ba-9444-fbc5531eba09" providerId="ADAL" clId="{00A41B41-A114-43E1-99C6-00B5882261D7}" dt="2024-03-10T16:23:36.111" v="2852" actId="1076"/>
          <ac:picMkLst>
            <pc:docMk/>
            <pc:sldMk cId="3881760292" sldId="257"/>
            <ac:picMk id="24" creationId="{290BC248-6E02-7EC3-9368-55658DA2BA43}"/>
          </ac:picMkLst>
        </pc:picChg>
        <pc:picChg chg="add mod">
          <ac:chgData name="LiuXueyuan" userId="bde70c57-b5f7-45ba-9444-fbc5531eba09" providerId="ADAL" clId="{00A41B41-A114-43E1-99C6-00B5882261D7}" dt="2024-03-10T16:31:20" v="3010" actId="1076"/>
          <ac:picMkLst>
            <pc:docMk/>
            <pc:sldMk cId="3881760292" sldId="257"/>
            <ac:picMk id="29" creationId="{77278F9F-173C-8274-218F-B086E905A1DD}"/>
          </ac:picMkLst>
        </pc:picChg>
        <pc:picChg chg="add mod ord">
          <ac:chgData name="LiuXueyuan" userId="bde70c57-b5f7-45ba-9444-fbc5531eba09" providerId="ADAL" clId="{00A41B41-A114-43E1-99C6-00B5882261D7}" dt="2024-03-10T16:35:05.602" v="3094" actId="1076"/>
          <ac:picMkLst>
            <pc:docMk/>
            <pc:sldMk cId="3881760292" sldId="257"/>
            <ac:picMk id="31" creationId="{C099E96F-8234-6D66-D2CF-5623324BAE82}"/>
          </ac:picMkLst>
        </pc:picChg>
        <pc:cxnChg chg="add mod">
          <ac:chgData name="LiuXueyuan" userId="bde70c57-b5f7-45ba-9444-fbc5531eba09" providerId="ADAL" clId="{00A41B41-A114-43E1-99C6-00B5882261D7}" dt="2024-03-10T16:30:00.420" v="2999" actId="1076"/>
          <ac:cxnSpMkLst>
            <pc:docMk/>
            <pc:sldMk cId="3881760292" sldId="257"/>
            <ac:cxnSpMk id="28" creationId="{B23911DA-A090-CA75-AB6D-12A29DAD69E8}"/>
          </ac:cxnSpMkLst>
        </pc:cxnChg>
      </pc:sldChg>
      <pc:sldChg chg="addSp delSp modSp add del mod">
        <pc:chgData name="LiuXueyuan" userId="bde70c57-b5f7-45ba-9444-fbc5531eba09" providerId="ADAL" clId="{00A41B41-A114-43E1-99C6-00B5882261D7}" dt="2024-02-25T02:36:19.744" v="12" actId="47"/>
        <pc:sldMkLst>
          <pc:docMk/>
          <pc:sldMk cId="1824602191" sldId="258"/>
        </pc:sldMkLst>
        <pc:picChg chg="add del mod">
          <ac:chgData name="LiuXueyuan" userId="bde70c57-b5f7-45ba-9444-fbc5531eba09" providerId="ADAL" clId="{00A41B41-A114-43E1-99C6-00B5882261D7}" dt="2024-02-25T02:36:17.954" v="11" actId="478"/>
          <ac:picMkLst>
            <pc:docMk/>
            <pc:sldMk cId="1824602191" sldId="258"/>
            <ac:picMk id="4" creationId="{4AB02F0F-1C2E-4EFA-070A-B97CC661359D}"/>
          </ac:picMkLst>
        </pc:picChg>
      </pc:sldChg>
      <pc:sldChg chg="add del">
        <pc:chgData name="LiuXueyuan" userId="bde70c57-b5f7-45ba-9444-fbc5531eba09" providerId="ADAL" clId="{00A41B41-A114-43E1-99C6-00B5882261D7}" dt="2024-02-25T02:35:51.229" v="4"/>
        <pc:sldMkLst>
          <pc:docMk/>
          <pc:sldMk cId="3481403620" sldId="265"/>
        </pc:sldMkLst>
      </pc:sldChg>
      <pc:sldMasterChg chg="addSldLayout">
        <pc:chgData name="LiuXueyuan" userId="bde70c57-b5f7-45ba-9444-fbc5531eba09" providerId="ADAL" clId="{00A41B41-A114-43E1-99C6-00B5882261D7}" dt="2024-02-23T04:44:14.365" v="0" actId="680"/>
        <pc:sldMasterMkLst>
          <pc:docMk/>
          <pc:sldMasterMk cId="1091702045" sldId="2147483648"/>
        </pc:sldMasterMkLst>
        <pc:sldLayoutChg chg="add">
          <pc:chgData name="LiuXueyuan" userId="bde70c57-b5f7-45ba-9444-fbc5531eba09" providerId="ADAL" clId="{00A41B41-A114-43E1-99C6-00B5882261D7}" dt="2024-02-23T04:44:14.365" v="0" actId="680"/>
          <pc:sldLayoutMkLst>
            <pc:docMk/>
            <pc:sldMasterMk cId="1091702045" sldId="2147483648"/>
            <pc:sldLayoutMk cId="2534889354" sldId="214748364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C55D3-6851-4058-B970-643EBC6A6BA6}" type="datetimeFigureOut">
              <a:rPr lang="zh-CN" altLang="en-US" smtClean="0"/>
              <a:t>2024/3/11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BBD782-7E42-4C18-B7FF-493C07437C5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838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BBD782-7E42-4C18-B7FF-493C07437C5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218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641" y="7005156"/>
            <a:ext cx="25733931" cy="14902051"/>
          </a:xfrm>
        </p:spPr>
        <p:txBody>
          <a:bodyPr anchor="b"/>
          <a:lstStyle>
            <a:lvl1pPr algn="ctr">
              <a:defRPr sz="1986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84402" y="22481887"/>
            <a:ext cx="22706410" cy="10334331"/>
          </a:xfrm>
        </p:spPr>
        <p:txBody>
          <a:bodyPr/>
          <a:lstStyle>
            <a:lvl1pPr marL="0" indent="0" algn="ctr">
              <a:buNone/>
              <a:defRPr sz="7946"/>
            </a:lvl1pPr>
            <a:lvl2pPr marL="1513743" indent="0" algn="ctr">
              <a:buNone/>
              <a:defRPr sz="6622"/>
            </a:lvl2pPr>
            <a:lvl3pPr marL="3027487" indent="0" algn="ctr">
              <a:buNone/>
              <a:defRPr sz="5960"/>
            </a:lvl3pPr>
            <a:lvl4pPr marL="4541230" indent="0" algn="ctr">
              <a:buNone/>
              <a:defRPr sz="5297"/>
            </a:lvl4pPr>
            <a:lvl5pPr marL="6054974" indent="0" algn="ctr">
              <a:buNone/>
              <a:defRPr sz="5297"/>
            </a:lvl5pPr>
            <a:lvl6pPr marL="7568717" indent="0" algn="ctr">
              <a:buNone/>
              <a:defRPr sz="5297"/>
            </a:lvl6pPr>
            <a:lvl7pPr marL="9082461" indent="0" algn="ctr">
              <a:buNone/>
              <a:defRPr sz="5297"/>
            </a:lvl7pPr>
            <a:lvl8pPr marL="10596204" indent="0" algn="ctr">
              <a:buNone/>
              <a:defRPr sz="5297"/>
            </a:lvl8pPr>
            <a:lvl9pPr marL="12109948" indent="0" algn="ctr">
              <a:buNone/>
              <a:defRPr sz="5297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05311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981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665701" y="2278904"/>
            <a:ext cx="6528093" cy="3627421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081423" y="2278904"/>
            <a:ext cx="19205838" cy="3627421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6679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275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65654" y="10671229"/>
            <a:ext cx="26112371" cy="17805173"/>
          </a:xfrm>
        </p:spPr>
        <p:txBody>
          <a:bodyPr anchor="b"/>
          <a:lstStyle>
            <a:lvl1pPr>
              <a:defRPr sz="1986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65654" y="28644846"/>
            <a:ext cx="26112371" cy="9363320"/>
          </a:xfrm>
        </p:spPr>
        <p:txBody>
          <a:bodyPr/>
          <a:lstStyle>
            <a:lvl1pPr marL="0" indent="0">
              <a:buNone/>
              <a:defRPr sz="7946">
                <a:solidFill>
                  <a:schemeClr val="tx1"/>
                </a:solidFill>
              </a:defRPr>
            </a:lvl1pPr>
            <a:lvl2pPr marL="1513743" indent="0">
              <a:buNone/>
              <a:defRPr sz="6622">
                <a:solidFill>
                  <a:schemeClr val="tx1">
                    <a:tint val="75000"/>
                  </a:schemeClr>
                </a:solidFill>
              </a:defRPr>
            </a:lvl2pPr>
            <a:lvl3pPr marL="3027487" indent="0">
              <a:buNone/>
              <a:defRPr sz="5960">
                <a:solidFill>
                  <a:schemeClr val="tx1">
                    <a:tint val="75000"/>
                  </a:schemeClr>
                </a:solidFill>
              </a:defRPr>
            </a:lvl3pPr>
            <a:lvl4pPr marL="4541230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4pPr>
            <a:lvl5pPr marL="605497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5pPr>
            <a:lvl6pPr marL="7568717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6pPr>
            <a:lvl7pPr marL="9082461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7pPr>
            <a:lvl8pPr marL="10596204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8pPr>
            <a:lvl9pPr marL="12109948" indent="0">
              <a:buNone/>
              <a:defRPr sz="52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51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081421" y="11394520"/>
            <a:ext cx="12866966" cy="27158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326826" y="11394520"/>
            <a:ext cx="12866966" cy="271585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130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278913"/>
            <a:ext cx="26112371" cy="827341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5368" y="10492870"/>
            <a:ext cx="12807832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5368" y="15635264"/>
            <a:ext cx="12807832" cy="229971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26828" y="10492870"/>
            <a:ext cx="12870909" cy="5142393"/>
          </a:xfrm>
        </p:spPr>
        <p:txBody>
          <a:bodyPr anchor="b"/>
          <a:lstStyle>
            <a:lvl1pPr marL="0" indent="0">
              <a:buNone/>
              <a:defRPr sz="7946" b="1"/>
            </a:lvl1pPr>
            <a:lvl2pPr marL="1513743" indent="0">
              <a:buNone/>
              <a:defRPr sz="6622" b="1"/>
            </a:lvl2pPr>
            <a:lvl3pPr marL="3027487" indent="0">
              <a:buNone/>
              <a:defRPr sz="5960" b="1"/>
            </a:lvl3pPr>
            <a:lvl4pPr marL="4541230" indent="0">
              <a:buNone/>
              <a:defRPr sz="5297" b="1"/>
            </a:lvl4pPr>
            <a:lvl5pPr marL="6054974" indent="0">
              <a:buNone/>
              <a:defRPr sz="5297" b="1"/>
            </a:lvl5pPr>
            <a:lvl6pPr marL="7568717" indent="0">
              <a:buNone/>
              <a:defRPr sz="5297" b="1"/>
            </a:lvl6pPr>
            <a:lvl7pPr marL="9082461" indent="0">
              <a:buNone/>
              <a:defRPr sz="5297" b="1"/>
            </a:lvl7pPr>
            <a:lvl8pPr marL="10596204" indent="0">
              <a:buNone/>
              <a:defRPr sz="5297" b="1"/>
            </a:lvl8pPr>
            <a:lvl9pPr marL="12109948" indent="0">
              <a:buNone/>
              <a:defRPr sz="5297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26828" y="15635264"/>
            <a:ext cx="12870909" cy="2299711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3/11/2024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068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3/11/2024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3421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3/11/2024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583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70909" y="6162959"/>
            <a:ext cx="15326827" cy="30418415"/>
          </a:xfrm>
        </p:spPr>
        <p:txBody>
          <a:bodyPr/>
          <a:lstStyle>
            <a:lvl1pPr>
              <a:defRPr sz="10595"/>
            </a:lvl1pPr>
            <a:lvl2pPr>
              <a:defRPr sz="9271"/>
            </a:lvl2pPr>
            <a:lvl3pPr>
              <a:defRPr sz="7946"/>
            </a:lvl3pPr>
            <a:lvl4pPr>
              <a:defRPr sz="6622"/>
            </a:lvl4pPr>
            <a:lvl5pPr>
              <a:defRPr sz="6622"/>
            </a:lvl5pPr>
            <a:lvl6pPr>
              <a:defRPr sz="6622"/>
            </a:lvl6pPr>
            <a:lvl7pPr>
              <a:defRPr sz="6622"/>
            </a:lvl7pPr>
            <a:lvl8pPr>
              <a:defRPr sz="6622"/>
            </a:lvl8pPr>
            <a:lvl9pPr>
              <a:defRPr sz="6622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24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85364" y="2853584"/>
            <a:ext cx="9764544" cy="9987545"/>
          </a:xfrm>
        </p:spPr>
        <p:txBody>
          <a:bodyPr anchor="b"/>
          <a:lstStyle>
            <a:lvl1pPr>
              <a:defRPr sz="10595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70909" y="6162959"/>
            <a:ext cx="15326827" cy="30418415"/>
          </a:xfrm>
        </p:spPr>
        <p:txBody>
          <a:bodyPr anchor="t"/>
          <a:lstStyle>
            <a:lvl1pPr marL="0" indent="0">
              <a:buNone/>
              <a:defRPr sz="10595"/>
            </a:lvl1pPr>
            <a:lvl2pPr marL="1513743" indent="0">
              <a:buNone/>
              <a:defRPr sz="9271"/>
            </a:lvl2pPr>
            <a:lvl3pPr marL="3027487" indent="0">
              <a:buNone/>
              <a:defRPr sz="7946"/>
            </a:lvl3pPr>
            <a:lvl4pPr marL="4541230" indent="0">
              <a:buNone/>
              <a:defRPr sz="6622"/>
            </a:lvl4pPr>
            <a:lvl5pPr marL="6054974" indent="0">
              <a:buNone/>
              <a:defRPr sz="6622"/>
            </a:lvl5pPr>
            <a:lvl6pPr marL="7568717" indent="0">
              <a:buNone/>
              <a:defRPr sz="6622"/>
            </a:lvl6pPr>
            <a:lvl7pPr marL="9082461" indent="0">
              <a:buNone/>
              <a:defRPr sz="6622"/>
            </a:lvl7pPr>
            <a:lvl8pPr marL="10596204" indent="0">
              <a:buNone/>
              <a:defRPr sz="6622"/>
            </a:lvl8pPr>
            <a:lvl9pPr marL="12109948" indent="0">
              <a:buNone/>
              <a:defRPr sz="6622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085364" y="12841129"/>
            <a:ext cx="9764544" cy="23789780"/>
          </a:xfrm>
        </p:spPr>
        <p:txBody>
          <a:bodyPr/>
          <a:lstStyle>
            <a:lvl1pPr marL="0" indent="0">
              <a:buNone/>
              <a:defRPr sz="5297"/>
            </a:lvl1pPr>
            <a:lvl2pPr marL="1513743" indent="0">
              <a:buNone/>
              <a:defRPr sz="4635"/>
            </a:lvl2pPr>
            <a:lvl3pPr marL="3027487" indent="0">
              <a:buNone/>
              <a:defRPr sz="3973"/>
            </a:lvl3pPr>
            <a:lvl4pPr marL="4541230" indent="0">
              <a:buNone/>
              <a:defRPr sz="3311"/>
            </a:lvl4pPr>
            <a:lvl5pPr marL="6054974" indent="0">
              <a:buNone/>
              <a:defRPr sz="3311"/>
            </a:lvl5pPr>
            <a:lvl6pPr marL="7568717" indent="0">
              <a:buNone/>
              <a:defRPr sz="3311"/>
            </a:lvl6pPr>
            <a:lvl7pPr marL="9082461" indent="0">
              <a:buNone/>
              <a:defRPr sz="3311"/>
            </a:lvl7pPr>
            <a:lvl8pPr marL="10596204" indent="0">
              <a:buNone/>
              <a:defRPr sz="3311"/>
            </a:lvl8pPr>
            <a:lvl9pPr marL="12109948" indent="0">
              <a:buNone/>
              <a:defRPr sz="331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3/11/2024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350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081421" y="2278913"/>
            <a:ext cx="26112371" cy="82734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81421" y="11394520"/>
            <a:ext cx="26112371" cy="27158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081421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028665" y="39672756"/>
            <a:ext cx="10217884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381869" y="39672756"/>
            <a:ext cx="6811923" cy="227890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97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659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xStyles>
    <p:titleStyle>
      <a:lvl1pPr algn="l" defTabSz="3027487" rtl="0" eaLnBrk="1" latinLnBrk="0" hangingPunct="1">
        <a:lnSpc>
          <a:spcPct val="90000"/>
        </a:lnSpc>
        <a:spcBef>
          <a:spcPct val="0"/>
        </a:spcBef>
        <a:buNone/>
        <a:defRPr sz="1456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56872" indent="-756872" algn="l" defTabSz="3027487" rtl="0" eaLnBrk="1" latinLnBrk="0" hangingPunct="1">
        <a:lnSpc>
          <a:spcPct val="90000"/>
        </a:lnSpc>
        <a:spcBef>
          <a:spcPts val="3311"/>
        </a:spcBef>
        <a:buFont typeface="Arial" panose="020B0604020202020204" pitchFamily="34" charset="0"/>
        <a:buChar char="•"/>
        <a:defRPr sz="9271" kern="1200">
          <a:solidFill>
            <a:schemeClr val="tx1"/>
          </a:solidFill>
          <a:latin typeface="+mn-lt"/>
          <a:ea typeface="+mn-ea"/>
          <a:cs typeface="+mn-cs"/>
        </a:defRPr>
      </a:lvl1pPr>
      <a:lvl2pPr marL="2270615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7946" kern="1200">
          <a:solidFill>
            <a:schemeClr val="tx1"/>
          </a:solidFill>
          <a:latin typeface="+mn-lt"/>
          <a:ea typeface="+mn-ea"/>
          <a:cs typeface="+mn-cs"/>
        </a:defRPr>
      </a:lvl2pPr>
      <a:lvl3pPr marL="378435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6622" kern="1200">
          <a:solidFill>
            <a:schemeClr val="tx1"/>
          </a:solidFill>
          <a:latin typeface="+mn-lt"/>
          <a:ea typeface="+mn-ea"/>
          <a:cs typeface="+mn-cs"/>
        </a:defRPr>
      </a:lvl3pPr>
      <a:lvl4pPr marL="5298102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81184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8325589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839333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1353076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866820" indent="-756872" algn="l" defTabSz="3027487" rtl="0" eaLnBrk="1" latinLnBrk="0" hangingPunct="1">
        <a:lnSpc>
          <a:spcPct val="90000"/>
        </a:lnSpc>
        <a:spcBef>
          <a:spcPts val="1655"/>
        </a:spcBef>
        <a:buFont typeface="Arial" panose="020B0604020202020204" pitchFamily="34" charset="0"/>
        <a:buChar char="•"/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1pPr>
      <a:lvl2pPr marL="1513743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2pPr>
      <a:lvl3pPr marL="302748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3pPr>
      <a:lvl4pPr marL="4541230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4pPr>
      <a:lvl5pPr marL="605497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5pPr>
      <a:lvl6pPr marL="7568717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6pPr>
      <a:lvl7pPr marL="9082461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7pPr>
      <a:lvl8pPr marL="10596204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8pPr>
      <a:lvl9pPr marL="12109948" algn="l" defTabSz="3027487" rtl="0" eaLnBrk="1" latinLnBrk="0" hangingPunct="1">
        <a:defRPr sz="59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.png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sv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7E830FF-C5E8-9CD4-B356-C01768F9A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5137606" cy="3049986"/>
          </a:xfrm>
          <a:prstGeom prst="rect">
            <a:avLst/>
          </a:prstGeom>
        </p:spPr>
      </p:pic>
      <p:pic>
        <p:nvPicPr>
          <p:cNvPr id="7" name="图片 6" descr="文本&#10;&#10;中度可信度描述已自动生成">
            <a:extLst>
              <a:ext uri="{FF2B5EF4-FFF2-40B4-BE49-F238E27FC236}">
                <a16:creationId xmlns:a16="http://schemas.microsoft.com/office/drawing/2014/main" id="{84DEA217-BFD4-FF5C-A67D-C3A74E68F4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1569" y="217084"/>
            <a:ext cx="7387261" cy="2428501"/>
          </a:xfrm>
          <a:prstGeom prst="rect">
            <a:avLst/>
          </a:prstGeom>
        </p:spPr>
      </p:pic>
      <p:pic>
        <p:nvPicPr>
          <p:cNvPr id="8" name="图片 7" descr="徽标&#10;&#10;中度可信度描述已自动生成">
            <a:extLst>
              <a:ext uri="{FF2B5EF4-FFF2-40B4-BE49-F238E27FC236}">
                <a16:creationId xmlns:a16="http://schemas.microsoft.com/office/drawing/2014/main" id="{DF6DCCBC-2E93-F9F5-D704-F0C390D28F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8830" y="109203"/>
            <a:ext cx="6904716" cy="235770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0C48421-8DFC-20F0-E1A5-BA7E1A76A8A1}"/>
              </a:ext>
            </a:extLst>
          </p:cNvPr>
          <p:cNvSpPr txBox="1"/>
          <p:nvPr/>
        </p:nvSpPr>
        <p:spPr>
          <a:xfrm>
            <a:off x="440756" y="3732763"/>
            <a:ext cx="2939370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6500" b="1" dirty="0" err="1"/>
              <a:t>FusionArch</a:t>
            </a:r>
            <a:r>
              <a:rPr lang="en-US" altLang="zh-CN" sz="6500" b="1" dirty="0"/>
              <a:t>: A Fusion-Based Accelerator for Point-Based Point Cloud Neural Networks</a:t>
            </a:r>
            <a:endParaRPr lang="zh-CN" altLang="en-US" sz="65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2AD9F16-72E2-60A5-E253-355C91A90DC7}"/>
              </a:ext>
            </a:extLst>
          </p:cNvPr>
          <p:cNvSpPr txBox="1"/>
          <p:nvPr/>
        </p:nvSpPr>
        <p:spPr>
          <a:xfrm>
            <a:off x="3610450" y="5004877"/>
            <a:ext cx="23054311" cy="79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050" b="1" dirty="0"/>
              <a:t>Xueyuan Liu</a:t>
            </a:r>
            <a:r>
              <a:rPr lang="en-US" altLang="zh-CN" sz="4050" dirty="0"/>
              <a:t>, </a:t>
            </a:r>
            <a:r>
              <a:rPr lang="en-US" altLang="zh-CN" sz="4050" b="0" dirty="0" err="1"/>
              <a:t>Zhuoran</a:t>
            </a:r>
            <a:r>
              <a:rPr lang="en-US" altLang="zh-CN" sz="4050" b="0" dirty="0"/>
              <a:t> Song*, </a:t>
            </a:r>
            <a:r>
              <a:rPr lang="en-US" altLang="zh-CN" sz="4050" b="0" dirty="0" err="1"/>
              <a:t>Guohao</a:t>
            </a:r>
            <a:r>
              <a:rPr lang="en-US" altLang="zh-CN" sz="4050" b="0" dirty="0"/>
              <a:t> Dai, Gang Li, Can Xiao, Yan Xiang, </a:t>
            </a:r>
            <a:r>
              <a:rPr lang="en-US" altLang="zh-CN" sz="4050" b="0" dirty="0" err="1"/>
              <a:t>Dehui</a:t>
            </a:r>
            <a:r>
              <a:rPr lang="en-US" altLang="zh-CN" sz="4050" b="0" dirty="0"/>
              <a:t> Kong, Ke Xu and </a:t>
            </a:r>
            <a:r>
              <a:rPr lang="en-US" altLang="zh-CN" sz="4050" b="0" dirty="0" err="1"/>
              <a:t>Xiaoyao</a:t>
            </a:r>
            <a:r>
              <a:rPr lang="en-US" altLang="zh-CN" sz="4050" b="0" dirty="0"/>
              <a:t> Liang</a:t>
            </a:r>
            <a:endParaRPr lang="en-US" altLang="zh-CN" sz="4050" b="0" baseline="30000" dirty="0"/>
          </a:p>
        </p:txBody>
      </p:sp>
      <p:sp>
        <p:nvSpPr>
          <p:cNvPr id="14" name="圆角矩形 2">
            <a:extLst>
              <a:ext uri="{FF2B5EF4-FFF2-40B4-BE49-F238E27FC236}">
                <a16:creationId xmlns:a16="http://schemas.microsoft.com/office/drawing/2014/main" id="{A76F5EF7-33B7-BF4C-73F4-08BFE39208C6}"/>
              </a:ext>
            </a:extLst>
          </p:cNvPr>
          <p:cNvSpPr/>
          <p:nvPr/>
        </p:nvSpPr>
        <p:spPr>
          <a:xfrm>
            <a:off x="1170017" y="6775481"/>
            <a:ext cx="27935176" cy="9632071"/>
          </a:xfrm>
          <a:prstGeom prst="roundRect">
            <a:avLst>
              <a:gd name="adj" fmla="val 2837"/>
            </a:avLst>
          </a:prstGeom>
          <a:solidFill>
            <a:srgbClr val="FFFFFF"/>
          </a:solidFill>
          <a:ln w="12700" cap="flat" cmpd="sng" algn="ctr">
            <a:solidFill>
              <a:srgbClr val="00409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342900" marR="0" lvl="0" indent="-342900" defTabSz="91440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15" name="对角圆角矩形 80">
            <a:extLst>
              <a:ext uri="{FF2B5EF4-FFF2-40B4-BE49-F238E27FC236}">
                <a16:creationId xmlns:a16="http://schemas.microsoft.com/office/drawing/2014/main" id="{CBA8197E-F260-8210-81C9-22B7E6CA60A2}"/>
              </a:ext>
            </a:extLst>
          </p:cNvPr>
          <p:cNvSpPr/>
          <p:nvPr/>
        </p:nvSpPr>
        <p:spPr>
          <a:xfrm>
            <a:off x="11218104" y="6254915"/>
            <a:ext cx="7839002" cy="73930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8581" tIns="49291" rIns="98581" bIns="49291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Challenge &amp; Solution Overview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EBE435EF-7371-B354-ADD5-EB39292E2DE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70017" y="7257178"/>
            <a:ext cx="27935176" cy="5439793"/>
          </a:xfrm>
          <a:prstGeom prst="rect">
            <a:avLst/>
          </a:prstGeom>
        </p:spPr>
      </p:pic>
      <p:sp>
        <p:nvSpPr>
          <p:cNvPr id="19" name="直角三角形 18">
            <a:extLst>
              <a:ext uri="{FF2B5EF4-FFF2-40B4-BE49-F238E27FC236}">
                <a16:creationId xmlns:a16="http://schemas.microsoft.com/office/drawing/2014/main" id="{84325EAD-872A-756B-9C1B-51267ED618C4}"/>
              </a:ext>
            </a:extLst>
          </p:cNvPr>
          <p:cNvSpPr/>
          <p:nvPr/>
        </p:nvSpPr>
        <p:spPr>
          <a:xfrm>
            <a:off x="19057106" y="6242836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圆角矩形 2">
            <a:extLst>
              <a:ext uri="{FF2B5EF4-FFF2-40B4-BE49-F238E27FC236}">
                <a16:creationId xmlns:a16="http://schemas.microsoft.com/office/drawing/2014/main" id="{64556FFA-171A-311A-0233-01EBDF7CE086}"/>
              </a:ext>
            </a:extLst>
          </p:cNvPr>
          <p:cNvSpPr/>
          <p:nvPr/>
        </p:nvSpPr>
        <p:spPr>
          <a:xfrm>
            <a:off x="1170016" y="17441498"/>
            <a:ext cx="7790527" cy="6535694"/>
          </a:xfrm>
          <a:prstGeom prst="roundRect">
            <a:avLst>
              <a:gd name="adj" fmla="val 2837"/>
            </a:avLst>
          </a:prstGeom>
          <a:solidFill>
            <a:srgbClr val="FFFFFF"/>
          </a:solidFill>
          <a:ln w="12700" cap="flat" cmpd="sng" algn="ctr">
            <a:solidFill>
              <a:srgbClr val="00409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342900" marR="0" lvl="0" indent="-342900" defTabSz="91440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9" name="对角圆角矩形 80">
            <a:extLst>
              <a:ext uri="{FF2B5EF4-FFF2-40B4-BE49-F238E27FC236}">
                <a16:creationId xmlns:a16="http://schemas.microsoft.com/office/drawing/2014/main" id="{520DAF4E-2923-13EC-1837-9E4B5CC2BED5}"/>
              </a:ext>
            </a:extLst>
          </p:cNvPr>
          <p:cNvSpPr/>
          <p:nvPr/>
        </p:nvSpPr>
        <p:spPr>
          <a:xfrm>
            <a:off x="2508662" y="16897825"/>
            <a:ext cx="5104725" cy="739308"/>
          </a:xfrm>
          <a:prstGeom prst="rect">
            <a:avLst/>
          </a:pr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8581" tIns="49291" rIns="98581" bIns="49291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Balanced K-Means</a:t>
            </a:r>
            <a:endParaRPr kumimoji="0" lang="zh-CN" altLang="en-US" sz="3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2" name="直角三角形 31">
            <a:extLst>
              <a:ext uri="{FF2B5EF4-FFF2-40B4-BE49-F238E27FC236}">
                <a16:creationId xmlns:a16="http://schemas.microsoft.com/office/drawing/2014/main" id="{089506C5-7F96-480F-3570-D9DFA3EF4BC5}"/>
              </a:ext>
            </a:extLst>
          </p:cNvPr>
          <p:cNvSpPr/>
          <p:nvPr/>
        </p:nvSpPr>
        <p:spPr>
          <a:xfrm>
            <a:off x="7613387" y="16897825"/>
            <a:ext cx="104416" cy="543672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 w="19050">
            <a:noFill/>
            <a:prstDash val="solid"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20000"/>
              </a:lnSpc>
              <a:spcAft>
                <a:spcPts val="600"/>
              </a:spcAft>
            </a:pPr>
            <a:endParaRPr lang="zh-CN" altLang="en-US" sz="2000" b="1" dirty="0">
              <a:solidFill>
                <a:srgbClr val="FF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C18928C9-F9B7-D9B2-3206-6531001FC9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9257971"/>
              </p:ext>
            </p:extLst>
          </p:nvPr>
        </p:nvGraphicFramePr>
        <p:xfrm>
          <a:off x="2896605" y="12890906"/>
          <a:ext cx="24481999" cy="3108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95576">
                  <a:extLst>
                    <a:ext uri="{9D8B030D-6E8A-4147-A177-3AD203B41FA5}">
                      <a16:colId xmlns:a16="http://schemas.microsoft.com/office/drawing/2014/main" val="1636514788"/>
                    </a:ext>
                  </a:extLst>
                </a:gridCol>
                <a:gridCol w="15308825">
                  <a:extLst>
                    <a:ext uri="{9D8B030D-6E8A-4147-A177-3AD203B41FA5}">
                      <a16:colId xmlns:a16="http://schemas.microsoft.com/office/drawing/2014/main" val="3095160974"/>
                    </a:ext>
                  </a:extLst>
                </a:gridCol>
                <a:gridCol w="4577598">
                  <a:extLst>
                    <a:ext uri="{9D8B030D-6E8A-4147-A177-3AD203B41FA5}">
                      <a16:colId xmlns:a16="http://schemas.microsoft.com/office/drawing/2014/main" val="185541828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altLang="zh-CN" sz="3600" b="1" dirty="0">
                          <a:solidFill>
                            <a:schemeClr val="bg1"/>
                          </a:solidFill>
                        </a:rPr>
                        <a:t>STAGE</a:t>
                      </a:r>
                      <a:endParaRPr lang="zh-CN" altLang="en-US" sz="3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b="1" dirty="0">
                          <a:solidFill>
                            <a:schemeClr val="bg1"/>
                          </a:solidFill>
                        </a:rPr>
                        <a:t>CHALLENGE</a:t>
                      </a:r>
                      <a:endParaRPr lang="zh-CN" altLang="en-US" sz="3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dirty="0"/>
                        <a:t>OUR SOLUTION</a:t>
                      </a:r>
                      <a:endParaRPr lang="zh-CN" altLang="en-US" sz="3600" dirty="0"/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47637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3600" dirty="0"/>
                        <a:t>FPS</a:t>
                      </a:r>
                      <a:endParaRPr lang="zh-CN" altLang="en-US" sz="3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b="1" dirty="0">
                          <a:solidFill>
                            <a:srgbClr val="C00000"/>
                          </a:solidFill>
                        </a:rPr>
                        <a:t>96% </a:t>
                      </a:r>
                      <a:r>
                        <a:rPr lang="en-US" altLang="zh-CN" sz="3600" dirty="0"/>
                        <a:t>of the execution time is consumed by FPS in </a:t>
                      </a:r>
                      <a:r>
                        <a:rPr lang="en-US" altLang="zh-CN" sz="3600" dirty="0" err="1"/>
                        <a:t>PointNet</a:t>
                      </a:r>
                      <a:r>
                        <a:rPr lang="en-US" altLang="zh-CN" sz="3600" dirty="0"/>
                        <a:t>++!</a:t>
                      </a:r>
                      <a:endParaRPr lang="zh-CN" altLang="en-US" sz="3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b="1" dirty="0"/>
                        <a:t>Fusion-FPS</a:t>
                      </a:r>
                      <a:endParaRPr lang="zh-CN" altLang="en-US" sz="36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380908"/>
                  </a:ext>
                </a:extLst>
              </a:tr>
              <a:tr h="370323">
                <a:tc>
                  <a:txBody>
                    <a:bodyPr/>
                    <a:lstStyle/>
                    <a:p>
                      <a:pPr algn="l"/>
                      <a:r>
                        <a:rPr lang="en-US" altLang="zh-CN" sz="3600" dirty="0"/>
                        <a:t>Feature Computation</a:t>
                      </a:r>
                      <a:endParaRPr lang="zh-CN" altLang="en-US" sz="3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600" b="1" dirty="0">
                          <a:solidFill>
                            <a:srgbClr val="C00000"/>
                          </a:solidFill>
                        </a:rPr>
                        <a:t>64.8% </a:t>
                      </a:r>
                      <a:r>
                        <a:rPr lang="en-US" altLang="zh-CN" sz="3600" dirty="0"/>
                        <a:t>neighbor lists contain “Filling Points”;</a:t>
                      </a:r>
                    </a:p>
                    <a:p>
                      <a:pPr marL="0" marR="0" lvl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600" b="1" dirty="0">
                          <a:solidFill>
                            <a:srgbClr val="C00000"/>
                          </a:solidFill>
                        </a:rPr>
                        <a:t>86.3% </a:t>
                      </a:r>
                      <a:r>
                        <a:rPr lang="en-US" altLang="zh-CN" sz="3600" dirty="0"/>
                        <a:t>of them experience re-computation over 5 times!</a:t>
                      </a:r>
                      <a:endParaRPr lang="zh-CN" altLang="en-US" sz="3600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b="1" dirty="0"/>
                        <a:t>Fusion-Computation</a:t>
                      </a:r>
                      <a:endParaRPr lang="zh-CN" altLang="en-US" sz="36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5926407"/>
                  </a:ext>
                </a:extLst>
              </a:tr>
              <a:tr h="172695">
                <a:tc>
                  <a:txBody>
                    <a:bodyPr/>
                    <a:lstStyle/>
                    <a:p>
                      <a:r>
                        <a:rPr lang="en-US" altLang="zh-CN" sz="3600" dirty="0"/>
                        <a:t>Aggregation</a:t>
                      </a:r>
                      <a:endParaRPr lang="zh-CN" altLang="en-US" sz="3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302748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600" b="1" dirty="0">
                          <a:solidFill>
                            <a:srgbClr val="C00000"/>
                          </a:solidFill>
                        </a:rPr>
                        <a:t>73%</a:t>
                      </a:r>
                      <a:r>
                        <a:rPr lang="en-US" altLang="zh-CN" sz="3600" dirty="0"/>
                        <a:t> features are accessed repeatedly over 4 times!</a:t>
                      </a:r>
                      <a:endParaRPr lang="zh-CN" altLang="en-US" sz="3600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b="1" dirty="0"/>
                        <a:t>Fusion-Aggregation</a:t>
                      </a:r>
                      <a:endParaRPr lang="zh-CN" altLang="en-US" sz="3600" b="1" dirty="0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159517"/>
                  </a:ext>
                </a:extLst>
              </a:tr>
            </a:tbl>
          </a:graphicData>
        </a:graphic>
      </p:graphicFrame>
      <p:pic>
        <p:nvPicPr>
          <p:cNvPr id="40" name="图形 39">
            <a:extLst>
              <a:ext uri="{FF2B5EF4-FFF2-40B4-BE49-F238E27FC236}">
                <a16:creationId xmlns:a16="http://schemas.microsoft.com/office/drawing/2014/main" id="{AF33A476-3154-3249-46BA-BD8ED7525D1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06687" y="17881484"/>
            <a:ext cx="7517183" cy="5830401"/>
          </a:xfrm>
          <a:prstGeom prst="rect">
            <a:avLst/>
          </a:prstGeom>
        </p:spPr>
      </p:pic>
      <p:sp>
        <p:nvSpPr>
          <p:cNvPr id="41" name="圆角矩形 2">
            <a:extLst>
              <a:ext uri="{FF2B5EF4-FFF2-40B4-BE49-F238E27FC236}">
                <a16:creationId xmlns:a16="http://schemas.microsoft.com/office/drawing/2014/main" id="{17B21664-1BF9-CD91-2E46-15A5E7D6A163}"/>
              </a:ext>
            </a:extLst>
          </p:cNvPr>
          <p:cNvSpPr/>
          <p:nvPr/>
        </p:nvSpPr>
        <p:spPr>
          <a:xfrm>
            <a:off x="9439391" y="17441498"/>
            <a:ext cx="12219412" cy="6535694"/>
          </a:xfrm>
          <a:prstGeom prst="roundRect">
            <a:avLst>
              <a:gd name="adj" fmla="val 2837"/>
            </a:avLst>
          </a:prstGeom>
          <a:solidFill>
            <a:srgbClr val="FFFFFF"/>
          </a:solidFill>
          <a:ln w="12700" cap="flat" cmpd="sng" algn="ctr">
            <a:solidFill>
              <a:srgbClr val="00409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342900" marR="0" lvl="0" indent="-342900" defTabSz="91440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8A030D4-26DC-EEEC-B859-A60EC5B2DB30}"/>
              </a:ext>
            </a:extLst>
          </p:cNvPr>
          <p:cNvGrpSpPr/>
          <p:nvPr/>
        </p:nvGrpSpPr>
        <p:grpSpPr>
          <a:xfrm>
            <a:off x="13565728" y="16897825"/>
            <a:ext cx="4272368" cy="739308"/>
            <a:chOff x="14324931" y="16665537"/>
            <a:chExt cx="4272368" cy="739308"/>
          </a:xfrm>
        </p:grpSpPr>
        <p:sp>
          <p:nvSpPr>
            <p:cNvPr id="42" name="对角圆角矩形 80">
              <a:extLst>
                <a:ext uri="{FF2B5EF4-FFF2-40B4-BE49-F238E27FC236}">
                  <a16:creationId xmlns:a16="http://schemas.microsoft.com/office/drawing/2014/main" id="{7E701BA4-31A2-DEDD-EF98-5A16D794AA18}"/>
                </a:ext>
              </a:extLst>
            </p:cNvPr>
            <p:cNvSpPr/>
            <p:nvPr/>
          </p:nvSpPr>
          <p:spPr>
            <a:xfrm>
              <a:off x="14324931" y="16665537"/>
              <a:ext cx="4166269" cy="73930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8581" tIns="49291" rIns="98581" bIns="4929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FusionArch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直角三角形 42">
              <a:extLst>
                <a:ext uri="{FF2B5EF4-FFF2-40B4-BE49-F238E27FC236}">
                  <a16:creationId xmlns:a16="http://schemas.microsoft.com/office/drawing/2014/main" id="{3E63D852-2583-73F2-78DA-2AEC83FA8935}"/>
                </a:ext>
              </a:extLst>
            </p:cNvPr>
            <p:cNvSpPr/>
            <p:nvPr/>
          </p:nvSpPr>
          <p:spPr>
            <a:xfrm>
              <a:off x="18492883" y="16665537"/>
              <a:ext cx="104416" cy="543672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600"/>
                </a:spcAft>
              </a:pPr>
              <a:endParaRPr lang="zh-CN" altLang="en-US"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EAEAEF1-0634-9358-75AE-744EB6BFEB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72569" y="17866970"/>
            <a:ext cx="11782084" cy="5557772"/>
          </a:xfrm>
          <a:prstGeom prst="rect">
            <a:avLst/>
          </a:prstGeom>
        </p:spPr>
      </p:pic>
      <p:sp>
        <p:nvSpPr>
          <p:cNvPr id="5" name="圆角矩形 2">
            <a:extLst>
              <a:ext uri="{FF2B5EF4-FFF2-40B4-BE49-F238E27FC236}">
                <a16:creationId xmlns:a16="http://schemas.microsoft.com/office/drawing/2014/main" id="{0F5F9F05-BB30-E5F0-F1D6-2C9F1F998FA8}"/>
              </a:ext>
            </a:extLst>
          </p:cNvPr>
          <p:cNvSpPr/>
          <p:nvPr/>
        </p:nvSpPr>
        <p:spPr>
          <a:xfrm>
            <a:off x="22137651" y="17441498"/>
            <a:ext cx="6967542" cy="6535694"/>
          </a:xfrm>
          <a:prstGeom prst="roundRect">
            <a:avLst>
              <a:gd name="adj" fmla="val 2837"/>
            </a:avLst>
          </a:prstGeom>
          <a:solidFill>
            <a:srgbClr val="FFFFFF"/>
          </a:solidFill>
          <a:ln w="12700" cap="flat" cmpd="sng" algn="ctr">
            <a:solidFill>
              <a:srgbClr val="00409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342900" marR="0" lvl="0" indent="-342900" defTabSz="91440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65E1BD-B0A7-B55F-D7E2-72EB53644B1A}"/>
              </a:ext>
            </a:extLst>
          </p:cNvPr>
          <p:cNvSpPr txBox="1"/>
          <p:nvPr/>
        </p:nvSpPr>
        <p:spPr>
          <a:xfrm>
            <a:off x="9645263" y="23424742"/>
            <a:ext cx="11782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(a) The architecture of </a:t>
            </a:r>
            <a:r>
              <a:rPr lang="en-US" altLang="zh-CN" sz="2800" dirty="0" err="1"/>
              <a:t>FusionArch</a:t>
            </a:r>
            <a:r>
              <a:rPr lang="en-US" altLang="zh-CN" sz="2800" dirty="0"/>
              <a:t>, (b) distance calculator, (c) clustering module</a:t>
            </a:r>
            <a:endParaRPr lang="zh-CN" altLang="en-US" sz="2800" dirty="0"/>
          </a:p>
        </p:txBody>
      </p:sp>
      <p:pic>
        <p:nvPicPr>
          <p:cNvPr id="459" name="图形 458">
            <a:extLst>
              <a:ext uri="{FF2B5EF4-FFF2-40B4-BE49-F238E27FC236}">
                <a16:creationId xmlns:a16="http://schemas.microsoft.com/office/drawing/2014/main" id="{1D305436-2783-0887-5CA3-89BE831A47D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r="5631" b="8629"/>
          <a:stretch/>
        </p:blipFill>
        <p:spPr>
          <a:xfrm>
            <a:off x="22208475" y="17866970"/>
            <a:ext cx="6896718" cy="5169744"/>
          </a:xfrm>
          <a:prstGeom prst="rect">
            <a:avLst/>
          </a:prstGeom>
        </p:spPr>
      </p:pic>
      <p:grpSp>
        <p:nvGrpSpPr>
          <p:cNvPr id="460" name="组合 459">
            <a:extLst>
              <a:ext uri="{FF2B5EF4-FFF2-40B4-BE49-F238E27FC236}">
                <a16:creationId xmlns:a16="http://schemas.microsoft.com/office/drawing/2014/main" id="{A473F73A-3232-2A00-92D0-3036F0DB3C3E}"/>
              </a:ext>
            </a:extLst>
          </p:cNvPr>
          <p:cNvGrpSpPr/>
          <p:nvPr/>
        </p:nvGrpSpPr>
        <p:grpSpPr>
          <a:xfrm>
            <a:off x="23520650" y="16897825"/>
            <a:ext cx="4272368" cy="739308"/>
            <a:chOff x="14324931" y="16665537"/>
            <a:chExt cx="4272368" cy="739308"/>
          </a:xfrm>
        </p:grpSpPr>
        <p:sp>
          <p:nvSpPr>
            <p:cNvPr id="461" name="对角圆角矩形 80">
              <a:extLst>
                <a:ext uri="{FF2B5EF4-FFF2-40B4-BE49-F238E27FC236}">
                  <a16:creationId xmlns:a16="http://schemas.microsoft.com/office/drawing/2014/main" id="{A228CA1F-C9EB-AEB8-D4A9-DA8023A4817C}"/>
                </a:ext>
              </a:extLst>
            </p:cNvPr>
            <p:cNvSpPr/>
            <p:nvPr/>
          </p:nvSpPr>
          <p:spPr>
            <a:xfrm>
              <a:off x="14324931" y="16665537"/>
              <a:ext cx="4166269" cy="73930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8581" tIns="49291" rIns="98581" bIns="4929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6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LFT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2" name="直角三角形 461">
              <a:extLst>
                <a:ext uri="{FF2B5EF4-FFF2-40B4-BE49-F238E27FC236}">
                  <a16:creationId xmlns:a16="http://schemas.microsoft.com/office/drawing/2014/main" id="{0BBD50F0-91D2-10D1-A74A-FE6976C55921}"/>
                </a:ext>
              </a:extLst>
            </p:cNvPr>
            <p:cNvSpPr/>
            <p:nvPr/>
          </p:nvSpPr>
          <p:spPr>
            <a:xfrm>
              <a:off x="18492883" y="16665537"/>
              <a:ext cx="104416" cy="543672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600"/>
                </a:spcAft>
              </a:pPr>
              <a:endParaRPr lang="zh-CN" altLang="en-US"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463" name="文本框 462">
            <a:extLst>
              <a:ext uri="{FF2B5EF4-FFF2-40B4-BE49-F238E27FC236}">
                <a16:creationId xmlns:a16="http://schemas.microsoft.com/office/drawing/2014/main" id="{C4C3D354-CA00-B1E6-2F7F-C7E08AC72311}"/>
              </a:ext>
            </a:extLst>
          </p:cNvPr>
          <p:cNvSpPr txBox="1"/>
          <p:nvPr/>
        </p:nvSpPr>
        <p:spPr>
          <a:xfrm>
            <a:off x="22258361" y="23029900"/>
            <a:ext cx="669084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Use LFT in </a:t>
            </a:r>
            <a:r>
              <a:rPr lang="en-US" altLang="zh-CN" sz="2800" b="1" dirty="0"/>
              <a:t>Fusion-Aggregation</a:t>
            </a:r>
            <a:r>
              <a:rPr lang="en-US" altLang="zh-CN" sz="2800" dirty="0"/>
              <a:t> to coalesce redundant access for shared neighbors</a:t>
            </a:r>
            <a:endParaRPr lang="zh-CN" altLang="en-US" sz="2800" dirty="0"/>
          </a:p>
        </p:txBody>
      </p:sp>
      <p:sp>
        <p:nvSpPr>
          <p:cNvPr id="464" name="圆角矩形 2">
            <a:extLst>
              <a:ext uri="{FF2B5EF4-FFF2-40B4-BE49-F238E27FC236}">
                <a16:creationId xmlns:a16="http://schemas.microsoft.com/office/drawing/2014/main" id="{3F6A5D9F-7456-077A-0DFE-56B8A49E78B3}"/>
              </a:ext>
            </a:extLst>
          </p:cNvPr>
          <p:cNvSpPr/>
          <p:nvPr/>
        </p:nvSpPr>
        <p:spPr>
          <a:xfrm>
            <a:off x="1165761" y="25089190"/>
            <a:ext cx="6212406" cy="6535694"/>
          </a:xfrm>
          <a:prstGeom prst="roundRect">
            <a:avLst>
              <a:gd name="adj" fmla="val 2837"/>
            </a:avLst>
          </a:prstGeom>
          <a:solidFill>
            <a:srgbClr val="FFFFFF"/>
          </a:solidFill>
          <a:ln w="12700" cap="flat" cmpd="sng" algn="ctr">
            <a:solidFill>
              <a:srgbClr val="00409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342900" marR="0" lvl="0" indent="-342900" defTabSz="91440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pic>
        <p:nvPicPr>
          <p:cNvPr id="470" name="图形 469">
            <a:extLst>
              <a:ext uri="{FF2B5EF4-FFF2-40B4-BE49-F238E27FC236}">
                <a16:creationId xmlns:a16="http://schemas.microsoft.com/office/drawing/2014/main" id="{8229CD34-9AE3-11A7-29E3-0E7CB6F8F41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41009" y="25394854"/>
            <a:ext cx="5861907" cy="6138123"/>
          </a:xfrm>
          <a:prstGeom prst="rect">
            <a:avLst/>
          </a:prstGeom>
        </p:spPr>
      </p:pic>
      <p:grpSp>
        <p:nvGrpSpPr>
          <p:cNvPr id="474" name="组合 473">
            <a:extLst>
              <a:ext uri="{FF2B5EF4-FFF2-40B4-BE49-F238E27FC236}">
                <a16:creationId xmlns:a16="http://schemas.microsoft.com/office/drawing/2014/main" id="{C6E6860D-399B-4766-D7FD-A4EF4C0AA461}"/>
              </a:ext>
            </a:extLst>
          </p:cNvPr>
          <p:cNvGrpSpPr/>
          <p:nvPr/>
        </p:nvGrpSpPr>
        <p:grpSpPr>
          <a:xfrm>
            <a:off x="1693497" y="24554579"/>
            <a:ext cx="5261349" cy="748369"/>
            <a:chOff x="2297850" y="24319027"/>
            <a:chExt cx="5261349" cy="748369"/>
          </a:xfrm>
        </p:grpSpPr>
        <p:sp>
          <p:nvSpPr>
            <p:cNvPr id="472" name="对角圆角矩形 80">
              <a:extLst>
                <a:ext uri="{FF2B5EF4-FFF2-40B4-BE49-F238E27FC236}">
                  <a16:creationId xmlns:a16="http://schemas.microsoft.com/office/drawing/2014/main" id="{6CF9BEEC-ECDD-4932-374D-34A1D9C62413}"/>
                </a:ext>
              </a:extLst>
            </p:cNvPr>
            <p:cNvSpPr/>
            <p:nvPr/>
          </p:nvSpPr>
          <p:spPr>
            <a:xfrm>
              <a:off x="2297850" y="24328088"/>
              <a:ext cx="5156933" cy="73930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8581" tIns="49291" rIns="98581" bIns="4929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Fusion-Comp</a:t>
              </a:r>
              <a:r>
                <a:rPr lang="en-US" altLang="zh-CN" sz="3600" b="1" kern="0" dirty="0" err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utation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3" name="直角三角形 472">
              <a:extLst>
                <a:ext uri="{FF2B5EF4-FFF2-40B4-BE49-F238E27FC236}">
                  <a16:creationId xmlns:a16="http://schemas.microsoft.com/office/drawing/2014/main" id="{60A6ADBD-4F30-2788-BE49-2E72FD056C49}"/>
                </a:ext>
              </a:extLst>
            </p:cNvPr>
            <p:cNvSpPr/>
            <p:nvPr/>
          </p:nvSpPr>
          <p:spPr>
            <a:xfrm>
              <a:off x="7454783" y="24319027"/>
              <a:ext cx="104416" cy="543672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600"/>
                </a:spcAft>
              </a:pPr>
              <a:endParaRPr lang="zh-CN" altLang="en-US"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475" name="圆角矩形 2">
            <a:extLst>
              <a:ext uri="{FF2B5EF4-FFF2-40B4-BE49-F238E27FC236}">
                <a16:creationId xmlns:a16="http://schemas.microsoft.com/office/drawing/2014/main" id="{4317027D-F666-8974-D2C6-A8DAA957C95D}"/>
              </a:ext>
            </a:extLst>
          </p:cNvPr>
          <p:cNvSpPr/>
          <p:nvPr/>
        </p:nvSpPr>
        <p:spPr>
          <a:xfrm>
            <a:off x="7905903" y="25089190"/>
            <a:ext cx="10530057" cy="6535694"/>
          </a:xfrm>
          <a:prstGeom prst="roundRect">
            <a:avLst>
              <a:gd name="adj" fmla="val 2837"/>
            </a:avLst>
          </a:prstGeom>
          <a:solidFill>
            <a:srgbClr val="FFFFFF"/>
          </a:solidFill>
          <a:ln w="12700" cap="flat" cmpd="sng" algn="ctr">
            <a:solidFill>
              <a:srgbClr val="00409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342900" marR="0" lvl="0" indent="-342900" defTabSz="91440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479" name="组合 478">
            <a:extLst>
              <a:ext uri="{FF2B5EF4-FFF2-40B4-BE49-F238E27FC236}">
                <a16:creationId xmlns:a16="http://schemas.microsoft.com/office/drawing/2014/main" id="{2AF26F1B-1CB3-5062-59BE-7F12A084D184}"/>
              </a:ext>
            </a:extLst>
          </p:cNvPr>
          <p:cNvGrpSpPr/>
          <p:nvPr/>
        </p:nvGrpSpPr>
        <p:grpSpPr>
          <a:xfrm>
            <a:off x="11701302" y="24563640"/>
            <a:ext cx="2939258" cy="748369"/>
            <a:chOff x="23212066" y="25958182"/>
            <a:chExt cx="2939258" cy="748369"/>
          </a:xfrm>
        </p:grpSpPr>
        <p:sp>
          <p:nvSpPr>
            <p:cNvPr id="477" name="对角圆角矩形 80">
              <a:extLst>
                <a:ext uri="{FF2B5EF4-FFF2-40B4-BE49-F238E27FC236}">
                  <a16:creationId xmlns:a16="http://schemas.microsoft.com/office/drawing/2014/main" id="{6FC004D8-7EB6-BC98-97D8-7C95585BAB28}"/>
                </a:ext>
              </a:extLst>
            </p:cNvPr>
            <p:cNvSpPr/>
            <p:nvPr/>
          </p:nvSpPr>
          <p:spPr>
            <a:xfrm>
              <a:off x="23212066" y="25967243"/>
              <a:ext cx="2834842" cy="7393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8581" tIns="49291" rIns="98581" bIns="4929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Accuracy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8" name="直角三角形 477">
              <a:extLst>
                <a:ext uri="{FF2B5EF4-FFF2-40B4-BE49-F238E27FC236}">
                  <a16:creationId xmlns:a16="http://schemas.microsoft.com/office/drawing/2014/main" id="{447E144F-AF36-1A89-A74F-2A0B812371E7}"/>
                </a:ext>
              </a:extLst>
            </p:cNvPr>
            <p:cNvSpPr/>
            <p:nvPr/>
          </p:nvSpPr>
          <p:spPr>
            <a:xfrm>
              <a:off x="26046908" y="25958182"/>
              <a:ext cx="104416" cy="543672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600"/>
                </a:spcAft>
              </a:pPr>
              <a:endParaRPr lang="zh-CN" altLang="en-US"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480" name="图片 479">
            <a:extLst>
              <a:ext uri="{FF2B5EF4-FFF2-40B4-BE49-F238E27FC236}">
                <a16:creationId xmlns:a16="http://schemas.microsoft.com/office/drawing/2014/main" id="{F858B6A0-9A97-B4A5-E03D-1A80F3B78CB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21902" y="25828498"/>
            <a:ext cx="9944261" cy="291254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0E6405D-7335-E9D9-877C-FAC83452D1A8}"/>
              </a:ext>
            </a:extLst>
          </p:cNvPr>
          <p:cNvSpPr txBox="1"/>
          <p:nvPr/>
        </p:nvSpPr>
        <p:spPr>
          <a:xfrm>
            <a:off x="7929003" y="30298492"/>
            <a:ext cx="105300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0" i="0" dirty="0">
                <a:solidFill>
                  <a:srgbClr val="0D0D0D"/>
                </a:solidFill>
                <a:effectLst/>
                <a:latin typeface="Söhne"/>
              </a:rPr>
              <a:t>Fusion-FPS avoids the sampling shrinkage trend and exhibits stronger shape representation capabilities</a:t>
            </a:r>
            <a:endParaRPr lang="zh-CN" altLang="en-US" sz="28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74F4863-466A-9DC0-FD9D-BF0E9759DE18}"/>
              </a:ext>
            </a:extLst>
          </p:cNvPr>
          <p:cNvSpPr txBox="1"/>
          <p:nvPr/>
        </p:nvSpPr>
        <p:spPr>
          <a:xfrm>
            <a:off x="7905903" y="29186494"/>
            <a:ext cx="105300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0" i="0" dirty="0">
                <a:solidFill>
                  <a:srgbClr val="0D0D0D"/>
                </a:solidFill>
                <a:effectLst/>
                <a:latin typeface="Söhne"/>
              </a:rPr>
              <a:t>Achieving an accuracy improvement of up to </a:t>
            </a:r>
            <a:r>
              <a:rPr lang="en-US" altLang="zh-CN" sz="2800" b="1" i="0" dirty="0">
                <a:solidFill>
                  <a:srgbClr val="C00000"/>
                </a:solidFill>
                <a:effectLst/>
                <a:latin typeface="Söhne"/>
              </a:rPr>
              <a:t>2.02%</a:t>
            </a:r>
          </a:p>
          <a:p>
            <a:pPr algn="ctr"/>
            <a:r>
              <a:rPr lang="en-US" altLang="zh-CN" sz="2800" dirty="0">
                <a:solidFill>
                  <a:srgbClr val="0D0D0D"/>
                </a:solidFill>
                <a:latin typeface="Söhne"/>
              </a:rPr>
              <a:t>Reduce the computation of FPS by </a:t>
            </a:r>
            <a:r>
              <a:rPr lang="en-US" altLang="zh-CN" sz="2800" b="1" dirty="0">
                <a:solidFill>
                  <a:srgbClr val="C00000"/>
                </a:solidFill>
                <a:latin typeface="Söhne"/>
              </a:rPr>
              <a:t>50% </a:t>
            </a:r>
            <a:r>
              <a:rPr lang="en-US" altLang="zh-CN" sz="2800" dirty="0">
                <a:solidFill>
                  <a:srgbClr val="0D0D0D"/>
                </a:solidFill>
                <a:latin typeface="Söhne"/>
              </a:rPr>
              <a:t>at most</a:t>
            </a:r>
            <a:endParaRPr lang="zh-CN" altLang="en-US" sz="2800" dirty="0"/>
          </a:p>
        </p:txBody>
      </p:sp>
      <p:sp>
        <p:nvSpPr>
          <p:cNvPr id="13" name="圆角矩形 2">
            <a:extLst>
              <a:ext uri="{FF2B5EF4-FFF2-40B4-BE49-F238E27FC236}">
                <a16:creationId xmlns:a16="http://schemas.microsoft.com/office/drawing/2014/main" id="{3DDFAE54-CC1A-98DB-60E3-E8C84382C7C4}"/>
              </a:ext>
            </a:extLst>
          </p:cNvPr>
          <p:cNvSpPr/>
          <p:nvPr/>
        </p:nvSpPr>
        <p:spPr>
          <a:xfrm>
            <a:off x="18963696" y="25089190"/>
            <a:ext cx="9985512" cy="6535694"/>
          </a:xfrm>
          <a:prstGeom prst="roundRect">
            <a:avLst>
              <a:gd name="adj" fmla="val 2837"/>
            </a:avLst>
          </a:prstGeom>
          <a:solidFill>
            <a:srgbClr val="FFFFFF"/>
          </a:solidFill>
          <a:ln w="12700" cap="flat" cmpd="sng" algn="ctr">
            <a:solidFill>
              <a:srgbClr val="00409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342900" marR="0" lvl="0" indent="-342900" defTabSz="91440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F6604CC-1AD0-75A3-541A-4039EC610D2C}"/>
              </a:ext>
            </a:extLst>
          </p:cNvPr>
          <p:cNvGrpSpPr/>
          <p:nvPr/>
        </p:nvGrpSpPr>
        <p:grpSpPr>
          <a:xfrm>
            <a:off x="21990793" y="24568170"/>
            <a:ext cx="3931317" cy="748369"/>
            <a:chOff x="21658803" y="24414197"/>
            <a:chExt cx="3931317" cy="748369"/>
          </a:xfrm>
        </p:grpSpPr>
        <p:sp>
          <p:nvSpPr>
            <p:cNvPr id="18" name="对角圆角矩形 80">
              <a:extLst>
                <a:ext uri="{FF2B5EF4-FFF2-40B4-BE49-F238E27FC236}">
                  <a16:creationId xmlns:a16="http://schemas.microsoft.com/office/drawing/2014/main" id="{CDD84BB3-22B7-277F-3D93-3249F60A6C57}"/>
                </a:ext>
              </a:extLst>
            </p:cNvPr>
            <p:cNvSpPr/>
            <p:nvPr/>
          </p:nvSpPr>
          <p:spPr>
            <a:xfrm>
              <a:off x="21658803" y="24423258"/>
              <a:ext cx="3826901" cy="7393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8581" tIns="49291" rIns="98581" bIns="4929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Ablation Study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直角三角形 19">
              <a:extLst>
                <a:ext uri="{FF2B5EF4-FFF2-40B4-BE49-F238E27FC236}">
                  <a16:creationId xmlns:a16="http://schemas.microsoft.com/office/drawing/2014/main" id="{22FA29DC-5FAD-6C97-27C4-717ACE3A36FA}"/>
                </a:ext>
              </a:extLst>
            </p:cNvPr>
            <p:cNvSpPr/>
            <p:nvPr/>
          </p:nvSpPr>
          <p:spPr>
            <a:xfrm>
              <a:off x="25485704" y="24414197"/>
              <a:ext cx="104416" cy="543672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600"/>
                </a:spcAft>
              </a:pPr>
              <a:endParaRPr lang="zh-CN" altLang="en-US"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22" name="图片 21">
            <a:extLst>
              <a:ext uri="{FF2B5EF4-FFF2-40B4-BE49-F238E27FC236}">
                <a16:creationId xmlns:a16="http://schemas.microsoft.com/office/drawing/2014/main" id="{58598FB2-A49A-5559-4F21-6064C4BD0DB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161522" y="26095342"/>
            <a:ext cx="9649335" cy="2953680"/>
          </a:xfrm>
          <a:prstGeom prst="rect">
            <a:avLst/>
          </a:prstGeom>
        </p:spPr>
      </p:pic>
      <p:sp>
        <p:nvSpPr>
          <p:cNvPr id="24" name="圆角矩形 2">
            <a:extLst>
              <a:ext uri="{FF2B5EF4-FFF2-40B4-BE49-F238E27FC236}">
                <a16:creationId xmlns:a16="http://schemas.microsoft.com/office/drawing/2014/main" id="{D24CA802-201E-7FC1-8BAB-0F278DFC0720}"/>
              </a:ext>
            </a:extLst>
          </p:cNvPr>
          <p:cNvSpPr/>
          <p:nvPr/>
        </p:nvSpPr>
        <p:spPr>
          <a:xfrm>
            <a:off x="1165760" y="32720358"/>
            <a:ext cx="19865439" cy="8580042"/>
          </a:xfrm>
          <a:prstGeom prst="roundRect">
            <a:avLst>
              <a:gd name="adj" fmla="val 2837"/>
            </a:avLst>
          </a:prstGeom>
          <a:solidFill>
            <a:srgbClr val="FFFFFF"/>
          </a:solidFill>
          <a:ln w="12700" cap="flat" cmpd="sng" algn="ctr">
            <a:solidFill>
              <a:srgbClr val="00409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342900" marR="0" lvl="0" indent="-342900" defTabSz="91440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FCF0E07-E39D-29E3-1B2E-12B2D06D0BAF}"/>
              </a:ext>
            </a:extLst>
          </p:cNvPr>
          <p:cNvGrpSpPr/>
          <p:nvPr/>
        </p:nvGrpSpPr>
        <p:grpSpPr>
          <a:xfrm>
            <a:off x="1451097" y="33951504"/>
            <a:ext cx="19534013" cy="5283632"/>
            <a:chOff x="1306687" y="33596444"/>
            <a:chExt cx="20638274" cy="5215188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6F10ECF3-3491-1CE5-3080-F96D9DFF3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306687" y="33606230"/>
              <a:ext cx="10319137" cy="5205402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4A6F3549-CA20-F291-B94C-1B30CB3F21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625824" y="33596444"/>
              <a:ext cx="10319137" cy="5215188"/>
            </a:xfrm>
            <a:prstGeom prst="rect">
              <a:avLst/>
            </a:prstGeom>
          </p:spPr>
        </p:pic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18FB695-982A-1990-61EE-346AAB346EFF}"/>
              </a:ext>
            </a:extLst>
          </p:cNvPr>
          <p:cNvGrpSpPr/>
          <p:nvPr/>
        </p:nvGrpSpPr>
        <p:grpSpPr>
          <a:xfrm>
            <a:off x="6977415" y="32212422"/>
            <a:ext cx="8242127" cy="748369"/>
            <a:chOff x="18459061" y="34002442"/>
            <a:chExt cx="8242127" cy="748369"/>
          </a:xfrm>
        </p:grpSpPr>
        <p:sp>
          <p:nvSpPr>
            <p:cNvPr id="31" name="对角圆角矩形 80">
              <a:extLst>
                <a:ext uri="{FF2B5EF4-FFF2-40B4-BE49-F238E27FC236}">
                  <a16:creationId xmlns:a16="http://schemas.microsoft.com/office/drawing/2014/main" id="{5CAD7377-31CD-6094-4F23-CD243B1312DD}"/>
                </a:ext>
              </a:extLst>
            </p:cNvPr>
            <p:cNvSpPr/>
            <p:nvPr/>
          </p:nvSpPr>
          <p:spPr>
            <a:xfrm>
              <a:off x="18459061" y="34011503"/>
              <a:ext cx="8137711" cy="7393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8581" tIns="49291" rIns="98581" bIns="4929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Performance &amp; Energy Efficiency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直角三角形 32">
              <a:extLst>
                <a:ext uri="{FF2B5EF4-FFF2-40B4-BE49-F238E27FC236}">
                  <a16:creationId xmlns:a16="http://schemas.microsoft.com/office/drawing/2014/main" id="{A2FFE436-CCE0-089D-76F6-66331883370A}"/>
                </a:ext>
              </a:extLst>
            </p:cNvPr>
            <p:cNvSpPr/>
            <p:nvPr/>
          </p:nvSpPr>
          <p:spPr>
            <a:xfrm>
              <a:off x="26596772" y="34002442"/>
              <a:ext cx="104416" cy="543672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600"/>
                </a:spcAft>
              </a:pPr>
              <a:endParaRPr lang="zh-CN" altLang="en-US"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36" name="圆角矩形 2">
            <a:extLst>
              <a:ext uri="{FF2B5EF4-FFF2-40B4-BE49-F238E27FC236}">
                <a16:creationId xmlns:a16="http://schemas.microsoft.com/office/drawing/2014/main" id="{CDABFA35-2FB3-7FD2-B10F-F4BD215A5B45}"/>
              </a:ext>
            </a:extLst>
          </p:cNvPr>
          <p:cNvSpPr/>
          <p:nvPr/>
        </p:nvSpPr>
        <p:spPr>
          <a:xfrm>
            <a:off x="21564601" y="32720357"/>
            <a:ext cx="7379142" cy="8580043"/>
          </a:xfrm>
          <a:prstGeom prst="roundRect">
            <a:avLst>
              <a:gd name="adj" fmla="val 2837"/>
            </a:avLst>
          </a:prstGeom>
          <a:solidFill>
            <a:srgbClr val="FFFFFF"/>
          </a:solidFill>
          <a:ln w="12700" cap="flat" cmpd="sng" algn="ctr">
            <a:solidFill>
              <a:srgbClr val="00409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342900" marR="0" lvl="0" indent="-342900" defTabSz="91440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F88605DE-E0F7-FAD2-0FF3-58566999FBFB}"/>
              </a:ext>
            </a:extLst>
          </p:cNvPr>
          <p:cNvGrpSpPr/>
          <p:nvPr/>
        </p:nvGrpSpPr>
        <p:grpSpPr>
          <a:xfrm>
            <a:off x="23725463" y="32168200"/>
            <a:ext cx="3057417" cy="748369"/>
            <a:chOff x="23093907" y="25958182"/>
            <a:chExt cx="3057417" cy="748369"/>
          </a:xfrm>
        </p:grpSpPr>
        <p:sp>
          <p:nvSpPr>
            <p:cNvPr id="45" name="对角圆角矩形 80">
              <a:extLst>
                <a:ext uri="{FF2B5EF4-FFF2-40B4-BE49-F238E27FC236}">
                  <a16:creationId xmlns:a16="http://schemas.microsoft.com/office/drawing/2014/main" id="{B1A0B5ED-A405-426E-9DC2-CC2DF4797E77}"/>
                </a:ext>
              </a:extLst>
            </p:cNvPr>
            <p:cNvSpPr/>
            <p:nvPr/>
          </p:nvSpPr>
          <p:spPr>
            <a:xfrm>
              <a:off x="23093907" y="25967243"/>
              <a:ext cx="2953001" cy="739308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8581" tIns="49291" rIns="98581" bIns="4929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Exploration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直角三角形 45">
              <a:extLst>
                <a:ext uri="{FF2B5EF4-FFF2-40B4-BE49-F238E27FC236}">
                  <a16:creationId xmlns:a16="http://schemas.microsoft.com/office/drawing/2014/main" id="{9F8C9C07-9ACA-7D14-C835-A08F321C64AE}"/>
                </a:ext>
              </a:extLst>
            </p:cNvPr>
            <p:cNvSpPr/>
            <p:nvPr/>
          </p:nvSpPr>
          <p:spPr>
            <a:xfrm>
              <a:off x="26046908" y="25958182"/>
              <a:ext cx="104416" cy="543672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600"/>
                </a:spcAft>
              </a:pPr>
              <a:endParaRPr lang="zh-CN" altLang="en-US"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48" name="图片 47">
            <a:extLst>
              <a:ext uri="{FF2B5EF4-FFF2-40B4-BE49-F238E27FC236}">
                <a16:creationId xmlns:a16="http://schemas.microsoft.com/office/drawing/2014/main" id="{A987591E-4169-E638-D5E8-0067E3FCF04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2544331" y="33864488"/>
            <a:ext cx="5181062" cy="3145890"/>
          </a:xfrm>
          <a:prstGeom prst="rect">
            <a:avLst/>
          </a:prstGeom>
        </p:spPr>
      </p:pic>
      <p:pic>
        <p:nvPicPr>
          <p:cNvPr id="49" name="图片 48">
            <a:extLst>
              <a:ext uri="{FF2B5EF4-FFF2-40B4-BE49-F238E27FC236}">
                <a16:creationId xmlns:a16="http://schemas.microsoft.com/office/drawing/2014/main" id="{5B000342-4D87-9E82-33FA-508F7FE99DD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2596015" y="37993501"/>
            <a:ext cx="5316311" cy="3145890"/>
          </a:xfrm>
          <a:prstGeom prst="rect">
            <a:avLst/>
          </a:prstGeom>
        </p:spPr>
      </p:pic>
      <p:sp>
        <p:nvSpPr>
          <p:cNvPr id="50" name="文本框 49">
            <a:extLst>
              <a:ext uri="{FF2B5EF4-FFF2-40B4-BE49-F238E27FC236}">
                <a16:creationId xmlns:a16="http://schemas.microsoft.com/office/drawing/2014/main" id="{F3A97BE6-B7F7-A391-39C1-F97978DCA2B8}"/>
              </a:ext>
            </a:extLst>
          </p:cNvPr>
          <p:cNvSpPr txBox="1"/>
          <p:nvPr/>
        </p:nvSpPr>
        <p:spPr>
          <a:xfrm>
            <a:off x="21144683" y="32973715"/>
            <a:ext cx="821897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The size of LFT</a:t>
            </a:r>
          </a:p>
          <a:p>
            <a:pPr algn="ctr"/>
            <a:r>
              <a:rPr lang="en-US" altLang="zh-CN" sz="2400" dirty="0"/>
              <a:t>(Trade-off between performance and memory overhead) </a:t>
            </a:r>
            <a:endParaRPr lang="zh-CN" altLang="en-US" sz="24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FDC29FDC-01D0-3062-38D0-1A4E152DCFEE}"/>
              </a:ext>
            </a:extLst>
          </p:cNvPr>
          <p:cNvSpPr txBox="1"/>
          <p:nvPr/>
        </p:nvSpPr>
        <p:spPr>
          <a:xfrm>
            <a:off x="21092474" y="37100949"/>
            <a:ext cx="821897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The number of clusters</a:t>
            </a:r>
          </a:p>
          <a:p>
            <a:pPr algn="ctr"/>
            <a:r>
              <a:rPr lang="en-US" altLang="zh-CN" sz="2400" dirty="0"/>
              <a:t>(Trade-off between data reuse and memory overhead) </a:t>
            </a:r>
            <a:endParaRPr lang="zh-CN" altLang="en-US" sz="24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2DACCD9-E4B1-A713-6246-E27A6E6978F4}"/>
              </a:ext>
            </a:extLst>
          </p:cNvPr>
          <p:cNvSpPr txBox="1"/>
          <p:nvPr/>
        </p:nvSpPr>
        <p:spPr>
          <a:xfrm>
            <a:off x="19676099" y="29827825"/>
            <a:ext cx="85607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/>
              <a:t>Baseline accelerator (w./o.) + Fusion-FPS + Fusion-Computation + Fusion-Aggregation --&gt; </a:t>
            </a:r>
            <a:r>
              <a:rPr lang="en-US" altLang="zh-CN" sz="2800" dirty="0" err="1"/>
              <a:t>FusionArch.Edge</a:t>
            </a:r>
            <a:endParaRPr lang="zh-CN" altLang="en-US" sz="28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0537169-1219-ECF8-5C77-CF9D55C2933D}"/>
              </a:ext>
            </a:extLst>
          </p:cNvPr>
          <p:cNvSpPr txBox="1"/>
          <p:nvPr/>
        </p:nvSpPr>
        <p:spPr>
          <a:xfrm>
            <a:off x="1934622" y="40018893"/>
            <a:ext cx="856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err="1"/>
              <a:t>FusionArch.Server</a:t>
            </a:r>
            <a:r>
              <a:rPr lang="en-US" altLang="zh-CN" sz="2800" b="1" dirty="0"/>
              <a:t> </a:t>
            </a:r>
            <a:r>
              <a:rPr lang="en-US" altLang="zh-CN" sz="2800" dirty="0"/>
              <a:t>with 4096 MACs and 334.6KB SRAM</a:t>
            </a:r>
            <a:endParaRPr lang="zh-CN" altLang="en-US" sz="28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2360F555-F8A9-8BD7-53E2-9667399D1FFD}"/>
              </a:ext>
            </a:extLst>
          </p:cNvPr>
          <p:cNvSpPr txBox="1"/>
          <p:nvPr/>
        </p:nvSpPr>
        <p:spPr>
          <a:xfrm>
            <a:off x="11581216" y="39999158"/>
            <a:ext cx="8560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 err="1"/>
              <a:t>FusionArch.</a:t>
            </a:r>
            <a:r>
              <a:rPr lang="en-US" altLang="zh-CN" sz="2800" b="1" dirty="0" err="1"/>
              <a:t>Edge</a:t>
            </a:r>
            <a:r>
              <a:rPr lang="en-US" altLang="zh-CN" sz="2800" dirty="0"/>
              <a:t> with 256 MACs and 83.8KB SRAM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6717482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DDED751-89C6-5114-CB3F-55221050F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"/>
            <a:ext cx="15137606" cy="3049986"/>
          </a:xfrm>
          <a:prstGeom prst="rect">
            <a:avLst/>
          </a:prstGeom>
        </p:spPr>
      </p:pic>
      <p:pic>
        <p:nvPicPr>
          <p:cNvPr id="5" name="图片 4" descr="文本&#10;&#10;中度可信度描述已自动生成">
            <a:extLst>
              <a:ext uri="{FF2B5EF4-FFF2-40B4-BE49-F238E27FC236}">
                <a16:creationId xmlns:a16="http://schemas.microsoft.com/office/drawing/2014/main" id="{8F313E3C-3969-1707-07B8-7A1C882528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0783" y="310743"/>
            <a:ext cx="7387261" cy="2428501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402AC0EA-405D-0043-FE24-8A6AAE23E3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664761" y="689209"/>
            <a:ext cx="1647163" cy="16715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8996A4A-1C24-23AA-85CA-6BAC58FDEB4E}"/>
              </a:ext>
            </a:extLst>
          </p:cNvPr>
          <p:cNvSpPr txBox="1"/>
          <p:nvPr/>
        </p:nvSpPr>
        <p:spPr>
          <a:xfrm>
            <a:off x="440756" y="3732763"/>
            <a:ext cx="29393700" cy="1092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6500" b="1" dirty="0"/>
              <a:t>Sava: A Spatial- and Value-Aware Accelerator for Point Cloud Transformer</a:t>
            </a:r>
            <a:endParaRPr lang="zh-CN" altLang="en-US" sz="65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0919509-BB18-165B-F402-A1E205F4550F}"/>
              </a:ext>
            </a:extLst>
          </p:cNvPr>
          <p:cNvSpPr txBox="1"/>
          <p:nvPr/>
        </p:nvSpPr>
        <p:spPr>
          <a:xfrm>
            <a:off x="3610450" y="5004877"/>
            <a:ext cx="23054311" cy="790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4050" b="1" dirty="0"/>
              <a:t>Xueyuan Liu</a:t>
            </a:r>
            <a:r>
              <a:rPr lang="en-US" altLang="zh-CN" sz="4050" dirty="0"/>
              <a:t>, </a:t>
            </a:r>
            <a:r>
              <a:rPr lang="en-US" altLang="zh-CN" sz="4050" b="0" dirty="0" err="1"/>
              <a:t>Zhuoran</a:t>
            </a:r>
            <a:r>
              <a:rPr lang="en-US" altLang="zh-CN" sz="4050" b="0" dirty="0"/>
              <a:t> Song*, Xiang Liao, Xing Li, Tao Yang, </a:t>
            </a:r>
            <a:r>
              <a:rPr lang="en-US" altLang="zh-CN" sz="4050" b="0" dirty="0" err="1"/>
              <a:t>Fangxin</a:t>
            </a:r>
            <a:r>
              <a:rPr lang="en-US" altLang="zh-CN" sz="4050" b="0" dirty="0"/>
              <a:t> Liu and </a:t>
            </a:r>
            <a:r>
              <a:rPr lang="en-US" altLang="zh-CN" sz="4050" b="0" dirty="0" err="1"/>
              <a:t>Xiaoyao</a:t>
            </a:r>
            <a:r>
              <a:rPr lang="en-US" altLang="zh-CN" sz="4050" b="0" dirty="0"/>
              <a:t> Liang</a:t>
            </a:r>
            <a:endParaRPr lang="en-US" altLang="zh-CN" sz="4050" b="0" baseline="30000" dirty="0"/>
          </a:p>
        </p:txBody>
      </p:sp>
      <p:sp>
        <p:nvSpPr>
          <p:cNvPr id="3" name="圆角矩形 2">
            <a:extLst>
              <a:ext uri="{FF2B5EF4-FFF2-40B4-BE49-F238E27FC236}">
                <a16:creationId xmlns:a16="http://schemas.microsoft.com/office/drawing/2014/main" id="{D9CD1AD0-1C4E-ECD3-0E2A-81DA8FE70415}"/>
              </a:ext>
            </a:extLst>
          </p:cNvPr>
          <p:cNvSpPr/>
          <p:nvPr/>
        </p:nvSpPr>
        <p:spPr>
          <a:xfrm>
            <a:off x="1285990" y="6963998"/>
            <a:ext cx="13477759" cy="6656752"/>
          </a:xfrm>
          <a:prstGeom prst="roundRect">
            <a:avLst>
              <a:gd name="adj" fmla="val 2837"/>
            </a:avLst>
          </a:prstGeom>
          <a:solidFill>
            <a:srgbClr val="FFFFFF"/>
          </a:solidFill>
          <a:ln w="12700" cap="flat" cmpd="sng" algn="ctr">
            <a:solidFill>
              <a:srgbClr val="00409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342900" marR="0" lvl="0" indent="-342900" defTabSz="91440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3ACBA4D1-33AE-AB2B-9A7D-62C3B5E918E7}"/>
              </a:ext>
            </a:extLst>
          </p:cNvPr>
          <p:cNvGrpSpPr/>
          <p:nvPr/>
        </p:nvGrpSpPr>
        <p:grpSpPr>
          <a:xfrm>
            <a:off x="4920654" y="6434975"/>
            <a:ext cx="6208430" cy="739308"/>
            <a:chOff x="11629666" y="16897825"/>
            <a:chExt cx="6208430" cy="739308"/>
          </a:xfrm>
        </p:grpSpPr>
        <p:sp>
          <p:nvSpPr>
            <p:cNvPr id="10" name="对角圆角矩形 80">
              <a:extLst>
                <a:ext uri="{FF2B5EF4-FFF2-40B4-BE49-F238E27FC236}">
                  <a16:creationId xmlns:a16="http://schemas.microsoft.com/office/drawing/2014/main" id="{C598C041-3A86-5CF4-9A83-0E5434DAA79B}"/>
                </a:ext>
              </a:extLst>
            </p:cNvPr>
            <p:cNvSpPr/>
            <p:nvPr/>
          </p:nvSpPr>
          <p:spPr>
            <a:xfrm>
              <a:off x="11629666" y="16897825"/>
              <a:ext cx="6102331" cy="73930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8581" tIns="49291" rIns="98581" bIns="4929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Point Cloud Transformer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1" name="直角三角形 10">
              <a:extLst>
                <a:ext uri="{FF2B5EF4-FFF2-40B4-BE49-F238E27FC236}">
                  <a16:creationId xmlns:a16="http://schemas.microsoft.com/office/drawing/2014/main" id="{1763A287-0E73-2645-3358-A16B39F59922}"/>
                </a:ext>
              </a:extLst>
            </p:cNvPr>
            <p:cNvSpPr/>
            <p:nvPr/>
          </p:nvSpPr>
          <p:spPr>
            <a:xfrm>
              <a:off x="17733680" y="16897825"/>
              <a:ext cx="104416" cy="543672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600"/>
                </a:spcAft>
              </a:pPr>
              <a:endParaRPr lang="zh-CN" altLang="en-US"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8233452E-22AF-B184-A793-54857034CD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03866" y="7580300"/>
            <a:ext cx="12242006" cy="438061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EF65AC4E-DA0D-3B27-572A-53E48A9D1109}"/>
              </a:ext>
            </a:extLst>
          </p:cNvPr>
          <p:cNvSpPr txBox="1"/>
          <p:nvPr/>
        </p:nvSpPr>
        <p:spPr>
          <a:xfrm>
            <a:off x="2343921" y="12190666"/>
            <a:ext cx="11361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</a:rPr>
              <a:t>Front-end: </a:t>
            </a:r>
            <a:r>
              <a:rPr lang="en-US" altLang="zh-CN" sz="3600" dirty="0"/>
              <a:t>traditional point-based PCNN.</a:t>
            </a:r>
          </a:p>
          <a:p>
            <a:r>
              <a:rPr lang="en-US" altLang="zh-CN" sz="3600" b="1" dirty="0">
                <a:solidFill>
                  <a:srgbClr val="C00000"/>
                </a:solidFill>
              </a:rPr>
              <a:t>Back-end: </a:t>
            </a:r>
            <a:r>
              <a:rPr lang="en-US" altLang="zh-CN" sz="3600" dirty="0"/>
              <a:t>transformer-based feature extraction network.</a:t>
            </a:r>
            <a:endParaRPr lang="zh-CN" altLang="en-US" sz="3600" dirty="0"/>
          </a:p>
        </p:txBody>
      </p:sp>
      <p:sp>
        <p:nvSpPr>
          <p:cNvPr id="14" name="圆角矩形 2">
            <a:extLst>
              <a:ext uri="{FF2B5EF4-FFF2-40B4-BE49-F238E27FC236}">
                <a16:creationId xmlns:a16="http://schemas.microsoft.com/office/drawing/2014/main" id="{D9D4E3B2-791A-B220-B89B-B3CE71D12F7D}"/>
              </a:ext>
            </a:extLst>
          </p:cNvPr>
          <p:cNvSpPr/>
          <p:nvPr/>
        </p:nvSpPr>
        <p:spPr>
          <a:xfrm>
            <a:off x="15511465" y="6963998"/>
            <a:ext cx="13477759" cy="6656752"/>
          </a:xfrm>
          <a:prstGeom prst="roundRect">
            <a:avLst>
              <a:gd name="adj" fmla="val 2837"/>
            </a:avLst>
          </a:prstGeom>
          <a:solidFill>
            <a:srgbClr val="FFFFFF"/>
          </a:solidFill>
          <a:ln w="12700" cap="flat" cmpd="sng" algn="ctr">
            <a:solidFill>
              <a:srgbClr val="00409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342900" marR="0" lvl="0" indent="-342900" defTabSz="91440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9606EADF-19CE-A88E-2E9D-15A141145DD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580" r="4518"/>
          <a:stretch/>
        </p:blipFill>
        <p:spPr>
          <a:xfrm>
            <a:off x="15821680" y="7814036"/>
            <a:ext cx="8560065" cy="4949032"/>
          </a:xfrm>
          <a:prstGeom prst="rect">
            <a:avLst/>
          </a:prstGeom>
        </p:spPr>
      </p:pic>
      <p:grpSp>
        <p:nvGrpSpPr>
          <p:cNvPr id="20" name="组合 19">
            <a:extLst>
              <a:ext uri="{FF2B5EF4-FFF2-40B4-BE49-F238E27FC236}">
                <a16:creationId xmlns:a16="http://schemas.microsoft.com/office/drawing/2014/main" id="{1451E492-A5E9-9968-A8AC-BEA16D38B592}"/>
              </a:ext>
            </a:extLst>
          </p:cNvPr>
          <p:cNvGrpSpPr/>
          <p:nvPr/>
        </p:nvGrpSpPr>
        <p:grpSpPr>
          <a:xfrm>
            <a:off x="20476751" y="6434975"/>
            <a:ext cx="3547184" cy="739308"/>
            <a:chOff x="16135350" y="14778022"/>
            <a:chExt cx="3547184" cy="739308"/>
          </a:xfrm>
        </p:grpSpPr>
        <p:sp>
          <p:nvSpPr>
            <p:cNvPr id="18" name="对角圆角矩形 80">
              <a:extLst>
                <a:ext uri="{FF2B5EF4-FFF2-40B4-BE49-F238E27FC236}">
                  <a16:creationId xmlns:a16="http://schemas.microsoft.com/office/drawing/2014/main" id="{07EA787F-B920-E414-B524-A5AAFABD4E15}"/>
                </a:ext>
              </a:extLst>
            </p:cNvPr>
            <p:cNvSpPr/>
            <p:nvPr/>
          </p:nvSpPr>
          <p:spPr>
            <a:xfrm>
              <a:off x="16135350" y="14778022"/>
              <a:ext cx="3441085" cy="73930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8581" tIns="49291" rIns="98581" bIns="4929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Motivation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直角三角形 18">
              <a:extLst>
                <a:ext uri="{FF2B5EF4-FFF2-40B4-BE49-F238E27FC236}">
                  <a16:creationId xmlns:a16="http://schemas.microsoft.com/office/drawing/2014/main" id="{BF8DC1CE-DC7E-02F4-56C3-CB3D6D9174F0}"/>
                </a:ext>
              </a:extLst>
            </p:cNvPr>
            <p:cNvSpPr/>
            <p:nvPr/>
          </p:nvSpPr>
          <p:spPr>
            <a:xfrm>
              <a:off x="19578118" y="14778022"/>
              <a:ext cx="104416" cy="543672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600"/>
                </a:spcAft>
              </a:pPr>
              <a:endParaRPr lang="zh-CN" altLang="en-US"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D9AD5ADE-8839-1640-91F0-58BC23F1EB1A}"/>
              </a:ext>
            </a:extLst>
          </p:cNvPr>
          <p:cNvSpPr txBox="1"/>
          <p:nvPr/>
        </p:nvSpPr>
        <p:spPr>
          <a:xfrm>
            <a:off x="24659846" y="7750773"/>
            <a:ext cx="4051276" cy="5075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600" b="1" dirty="0"/>
              <a:t>Varying Bottlenecks</a:t>
            </a:r>
          </a:p>
          <a:p>
            <a:pPr marL="571500" indent="-5715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/>
              <a:t>PCT-</a:t>
            </a:r>
            <a:r>
              <a:rPr lang="en-US" altLang="zh-CN" sz="3600" dirty="0" err="1"/>
              <a:t>cls</a:t>
            </a:r>
            <a:r>
              <a:rPr lang="en-US" altLang="zh-CN" sz="3600" dirty="0"/>
              <a:t>,</a:t>
            </a:r>
            <a:r>
              <a:rPr lang="zh-CN" altLang="en-US" sz="3600" dirty="0"/>
              <a:t> </a:t>
            </a:r>
            <a:r>
              <a:rPr lang="en-US" altLang="zh-CN" sz="3600" dirty="0"/>
              <a:t>PT-</a:t>
            </a:r>
            <a:r>
              <a:rPr lang="en-US" altLang="zh-CN" sz="3600" dirty="0" err="1"/>
              <a:t>cls</a:t>
            </a:r>
            <a:r>
              <a:rPr lang="en-US" altLang="zh-CN" sz="3600" dirty="0"/>
              <a:t>,</a:t>
            </a:r>
            <a:r>
              <a:rPr lang="zh-CN" altLang="en-US" sz="3600" dirty="0"/>
              <a:t> </a:t>
            </a:r>
            <a:r>
              <a:rPr lang="en-US" altLang="zh-CN" sz="3600" dirty="0"/>
              <a:t>PUT</a:t>
            </a:r>
            <a:r>
              <a:rPr lang="zh-CN" altLang="en-US" sz="3600" dirty="0"/>
              <a:t> </a:t>
            </a:r>
            <a:r>
              <a:rPr lang="en-US" altLang="zh-CN" sz="3600" dirty="0"/>
              <a:t>are hindered by the </a:t>
            </a:r>
            <a:r>
              <a:rPr lang="en-US" altLang="zh-CN" sz="3600" b="1" dirty="0">
                <a:solidFill>
                  <a:srgbClr val="C00000"/>
                </a:solidFill>
              </a:rPr>
              <a:t>front-end.</a:t>
            </a:r>
          </a:p>
          <a:p>
            <a:pPr marL="571500" indent="-5715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3600" dirty="0"/>
              <a:t>PT-</a:t>
            </a:r>
            <a:r>
              <a:rPr lang="en-US" altLang="zh-CN" sz="3600" dirty="0" err="1"/>
              <a:t>ps</a:t>
            </a:r>
            <a:r>
              <a:rPr lang="en-US" altLang="zh-CN" sz="3600" dirty="0"/>
              <a:t>, GB-Net, ST are hindered by the </a:t>
            </a:r>
            <a:r>
              <a:rPr lang="en-US" altLang="zh-CN" sz="3600" b="1" dirty="0">
                <a:solidFill>
                  <a:srgbClr val="C00000"/>
                </a:solidFill>
              </a:rPr>
              <a:t>back-end.</a:t>
            </a:r>
            <a:endParaRPr lang="zh-CN" altLang="en-US" sz="3600" b="1" dirty="0">
              <a:solidFill>
                <a:srgbClr val="C00000"/>
              </a:solidFill>
            </a:endParaRPr>
          </a:p>
        </p:txBody>
      </p:sp>
      <p:sp>
        <p:nvSpPr>
          <p:cNvPr id="9" name="圆角矩形 2">
            <a:extLst>
              <a:ext uri="{FF2B5EF4-FFF2-40B4-BE49-F238E27FC236}">
                <a16:creationId xmlns:a16="http://schemas.microsoft.com/office/drawing/2014/main" id="{EB26BFFA-D842-C6FF-85B0-D605FF514818}"/>
              </a:ext>
            </a:extLst>
          </p:cNvPr>
          <p:cNvSpPr/>
          <p:nvPr/>
        </p:nvSpPr>
        <p:spPr>
          <a:xfrm>
            <a:off x="1285987" y="14903825"/>
            <a:ext cx="27703235" cy="7273079"/>
          </a:xfrm>
          <a:prstGeom prst="roundRect">
            <a:avLst>
              <a:gd name="adj" fmla="val 2837"/>
            </a:avLst>
          </a:prstGeom>
          <a:solidFill>
            <a:srgbClr val="FFFFFF"/>
          </a:solidFill>
          <a:ln w="12700" cap="flat" cmpd="sng" algn="ctr">
            <a:solidFill>
              <a:srgbClr val="00409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342900" marR="0" lvl="0" indent="-342900" defTabSz="91440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C8E44AC-5902-C255-8DF7-EF2EB817D1F2}"/>
              </a:ext>
            </a:extLst>
          </p:cNvPr>
          <p:cNvGrpSpPr/>
          <p:nvPr/>
        </p:nvGrpSpPr>
        <p:grpSpPr>
          <a:xfrm>
            <a:off x="13364012" y="14351376"/>
            <a:ext cx="3547184" cy="739308"/>
            <a:chOff x="16135350" y="14778022"/>
            <a:chExt cx="3547184" cy="739308"/>
          </a:xfrm>
        </p:grpSpPr>
        <p:sp>
          <p:nvSpPr>
            <p:cNvPr id="22" name="对角圆角矩形 80">
              <a:extLst>
                <a:ext uri="{FF2B5EF4-FFF2-40B4-BE49-F238E27FC236}">
                  <a16:creationId xmlns:a16="http://schemas.microsoft.com/office/drawing/2014/main" id="{22129929-2693-F624-C77E-7FB194327DFD}"/>
                </a:ext>
              </a:extLst>
            </p:cNvPr>
            <p:cNvSpPr/>
            <p:nvPr/>
          </p:nvSpPr>
          <p:spPr>
            <a:xfrm>
              <a:off x="16135350" y="14778022"/>
              <a:ext cx="3441085" cy="73930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8581" tIns="49291" rIns="98581" bIns="4929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Algorithm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D7601A28-8D5F-B200-0427-D45A438E31A7}"/>
                </a:ext>
              </a:extLst>
            </p:cNvPr>
            <p:cNvSpPr/>
            <p:nvPr/>
          </p:nvSpPr>
          <p:spPr>
            <a:xfrm>
              <a:off x="19578118" y="14778022"/>
              <a:ext cx="104416" cy="543672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600"/>
                </a:spcAft>
              </a:pPr>
              <a:endParaRPr lang="zh-CN" altLang="en-US"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290BC248-6E02-7EC3-9368-55658DA2BA4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3804" r="13824"/>
          <a:stretch/>
        </p:blipFill>
        <p:spPr>
          <a:xfrm>
            <a:off x="1903866" y="15696700"/>
            <a:ext cx="6983152" cy="507100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BAAF1DF8-C0D3-C11F-6B8B-A9A57359D5E7}"/>
              </a:ext>
            </a:extLst>
          </p:cNvPr>
          <p:cNvSpPr txBox="1"/>
          <p:nvPr/>
        </p:nvSpPr>
        <p:spPr>
          <a:xfrm>
            <a:off x="3951214" y="15045980"/>
            <a:ext cx="2888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Motivation-S</a:t>
            </a:r>
            <a:endParaRPr lang="zh-CN" altLang="en-US" sz="3600" b="1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7BA4362-FB89-8AE2-87CE-26ECDF3293DD}"/>
              </a:ext>
            </a:extLst>
          </p:cNvPr>
          <p:cNvSpPr txBox="1"/>
          <p:nvPr/>
        </p:nvSpPr>
        <p:spPr>
          <a:xfrm>
            <a:off x="1625689" y="20872139"/>
            <a:ext cx="75395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C00000"/>
                </a:solidFill>
              </a:rPr>
              <a:t>[In Spatial] </a:t>
            </a:r>
            <a:r>
              <a:rPr lang="en-US" altLang="zh-CN" sz="3600" dirty="0"/>
              <a:t>The importance varies across regions with different densities.   </a:t>
            </a:r>
            <a:endParaRPr lang="zh-CN" altLang="en-US" sz="3600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23911DA-A090-CA75-AB6D-12A29DAD69E8}"/>
              </a:ext>
            </a:extLst>
          </p:cNvPr>
          <p:cNvCxnSpPr/>
          <p:nvPr/>
        </p:nvCxnSpPr>
        <p:spPr>
          <a:xfrm>
            <a:off x="9620250" y="15045980"/>
            <a:ext cx="0" cy="6981784"/>
          </a:xfrm>
          <a:prstGeom prst="line">
            <a:avLst/>
          </a:prstGeom>
          <a:ln w="381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77278F9F-173C-8274-218F-B086E905A1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315159" y="15302178"/>
            <a:ext cx="11013042" cy="647895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E6FDC3F6-87B0-B77D-53AE-6D42BBF13575}"/>
              </a:ext>
            </a:extLst>
          </p:cNvPr>
          <p:cNvSpPr txBox="1"/>
          <p:nvPr/>
        </p:nvSpPr>
        <p:spPr>
          <a:xfrm>
            <a:off x="21967058" y="17286118"/>
            <a:ext cx="65741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Spatial- and value-aware hybrid pruning algorithm</a:t>
            </a:r>
          </a:p>
          <a:p>
            <a:pPr>
              <a:spcBef>
                <a:spcPts val="300"/>
              </a:spcBef>
            </a:pPr>
            <a:r>
              <a:rPr lang="en-US" altLang="zh-CN" sz="3600" b="1" dirty="0">
                <a:solidFill>
                  <a:srgbClr val="C00000"/>
                </a:solidFill>
              </a:rPr>
              <a:t>[Spatial] </a:t>
            </a:r>
            <a:r>
              <a:rPr lang="en-US" altLang="zh-CN" sz="3600" dirty="0"/>
              <a:t>Prune multiplications between less important regions.   </a:t>
            </a:r>
          </a:p>
          <a:p>
            <a:r>
              <a:rPr lang="en-US" altLang="zh-CN" sz="3600" b="1" dirty="0">
                <a:solidFill>
                  <a:srgbClr val="C00000"/>
                </a:solidFill>
              </a:rPr>
              <a:t>[Value] </a:t>
            </a:r>
            <a:r>
              <a:rPr lang="en-US" altLang="zh-CN" sz="3600" dirty="0"/>
              <a:t>Prune multiplications of small values.</a:t>
            </a:r>
          </a:p>
          <a:p>
            <a:r>
              <a:rPr lang="en-US" altLang="zh-CN" sz="3600" b="1" dirty="0">
                <a:solidFill>
                  <a:srgbClr val="C00000"/>
                </a:solidFill>
              </a:rPr>
              <a:t>[Hybrid] </a:t>
            </a:r>
            <a:r>
              <a:rPr lang="en-US" altLang="zh-CN" sz="3600" dirty="0"/>
              <a:t>Hybridize both strategies to prune less critical MULs in S. </a:t>
            </a:r>
            <a:endParaRPr lang="zh-CN" altLang="en-US" sz="3600" dirty="0"/>
          </a:p>
        </p:txBody>
      </p:sp>
      <p:sp>
        <p:nvSpPr>
          <p:cNvPr id="32" name="圆角矩形 2">
            <a:extLst>
              <a:ext uri="{FF2B5EF4-FFF2-40B4-BE49-F238E27FC236}">
                <a16:creationId xmlns:a16="http://schemas.microsoft.com/office/drawing/2014/main" id="{126AD43D-C478-D3D3-AA2E-6CAD29643820}"/>
              </a:ext>
            </a:extLst>
          </p:cNvPr>
          <p:cNvSpPr/>
          <p:nvPr/>
        </p:nvSpPr>
        <p:spPr>
          <a:xfrm>
            <a:off x="1285987" y="23508704"/>
            <a:ext cx="14119113" cy="8073581"/>
          </a:xfrm>
          <a:prstGeom prst="roundRect">
            <a:avLst>
              <a:gd name="adj" fmla="val 2837"/>
            </a:avLst>
          </a:prstGeom>
          <a:solidFill>
            <a:srgbClr val="FFFFFF"/>
          </a:solidFill>
          <a:ln w="12700" cap="flat" cmpd="sng" algn="ctr">
            <a:solidFill>
              <a:srgbClr val="00409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342900" marR="0" lvl="0" indent="-342900" defTabSz="91440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554CBBC-067F-87C8-6812-ECF89FF360F4}"/>
              </a:ext>
            </a:extLst>
          </p:cNvPr>
          <p:cNvGrpSpPr/>
          <p:nvPr/>
        </p:nvGrpSpPr>
        <p:grpSpPr>
          <a:xfrm>
            <a:off x="7208450" y="22987371"/>
            <a:ext cx="3547184" cy="739308"/>
            <a:chOff x="16135350" y="14778022"/>
            <a:chExt cx="3547184" cy="739308"/>
          </a:xfrm>
        </p:grpSpPr>
        <p:sp>
          <p:nvSpPr>
            <p:cNvPr id="34" name="对角圆角矩形 80">
              <a:extLst>
                <a:ext uri="{FF2B5EF4-FFF2-40B4-BE49-F238E27FC236}">
                  <a16:creationId xmlns:a16="http://schemas.microsoft.com/office/drawing/2014/main" id="{88EAA093-3174-D895-C88A-44AC395D8E75}"/>
                </a:ext>
              </a:extLst>
            </p:cNvPr>
            <p:cNvSpPr/>
            <p:nvPr/>
          </p:nvSpPr>
          <p:spPr>
            <a:xfrm>
              <a:off x="16135350" y="14778022"/>
              <a:ext cx="3441085" cy="73930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8581" tIns="49291" rIns="98581" bIns="4929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Architecture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直角三角形 34">
              <a:extLst>
                <a:ext uri="{FF2B5EF4-FFF2-40B4-BE49-F238E27FC236}">
                  <a16:creationId xmlns:a16="http://schemas.microsoft.com/office/drawing/2014/main" id="{F8C7B862-98E1-E115-1E48-A90349C245E0}"/>
                </a:ext>
              </a:extLst>
            </p:cNvPr>
            <p:cNvSpPr/>
            <p:nvPr/>
          </p:nvSpPr>
          <p:spPr>
            <a:xfrm>
              <a:off x="19578118" y="14778022"/>
              <a:ext cx="104416" cy="543672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600"/>
                </a:spcAft>
              </a:pPr>
              <a:endParaRPr lang="zh-CN" altLang="en-US"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C099E96F-8234-6D66-D2CF-5623324BAE8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25689" y="23817605"/>
            <a:ext cx="13420517" cy="6473426"/>
          </a:xfrm>
          <a:prstGeom prst="rect">
            <a:avLst/>
          </a:prstGeom>
        </p:spPr>
      </p:pic>
      <p:sp>
        <p:nvSpPr>
          <p:cNvPr id="36" name="圆角矩形 2">
            <a:extLst>
              <a:ext uri="{FF2B5EF4-FFF2-40B4-BE49-F238E27FC236}">
                <a16:creationId xmlns:a16="http://schemas.microsoft.com/office/drawing/2014/main" id="{2404EEB4-0461-D80E-055C-91D7476B6B48}"/>
              </a:ext>
            </a:extLst>
          </p:cNvPr>
          <p:cNvSpPr/>
          <p:nvPr/>
        </p:nvSpPr>
        <p:spPr>
          <a:xfrm>
            <a:off x="16243299" y="23531043"/>
            <a:ext cx="12745923" cy="8051242"/>
          </a:xfrm>
          <a:prstGeom prst="roundRect">
            <a:avLst>
              <a:gd name="adj" fmla="val 2837"/>
            </a:avLst>
          </a:prstGeom>
          <a:solidFill>
            <a:srgbClr val="FFFFFF"/>
          </a:solidFill>
          <a:ln w="12700" cap="flat" cmpd="sng" algn="ctr">
            <a:solidFill>
              <a:srgbClr val="00409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342900" marR="0" lvl="0" indent="-342900" defTabSz="91440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3D8BC1B-1ECF-27E4-78C5-17D8E896131D}"/>
              </a:ext>
            </a:extLst>
          </p:cNvPr>
          <p:cNvGrpSpPr/>
          <p:nvPr/>
        </p:nvGrpSpPr>
        <p:grpSpPr>
          <a:xfrm>
            <a:off x="20842668" y="23009582"/>
            <a:ext cx="3547184" cy="739308"/>
            <a:chOff x="16135350" y="14778022"/>
            <a:chExt cx="3547184" cy="739308"/>
          </a:xfrm>
        </p:grpSpPr>
        <p:sp>
          <p:nvSpPr>
            <p:cNvPr id="38" name="对角圆角矩形 80">
              <a:extLst>
                <a:ext uri="{FF2B5EF4-FFF2-40B4-BE49-F238E27FC236}">
                  <a16:creationId xmlns:a16="http://schemas.microsoft.com/office/drawing/2014/main" id="{44A6EF7F-9F32-49F1-C043-E7DFD9A90697}"/>
                </a:ext>
              </a:extLst>
            </p:cNvPr>
            <p:cNvSpPr/>
            <p:nvPr/>
          </p:nvSpPr>
          <p:spPr>
            <a:xfrm>
              <a:off x="16135350" y="14778022"/>
              <a:ext cx="3441085" cy="739308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8581" tIns="49291" rIns="98581" bIns="4929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6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Scheduling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直角三角形 38">
              <a:extLst>
                <a:ext uri="{FF2B5EF4-FFF2-40B4-BE49-F238E27FC236}">
                  <a16:creationId xmlns:a16="http://schemas.microsoft.com/office/drawing/2014/main" id="{7BB6D3CE-D80A-AA54-C849-3B85A2111B42}"/>
                </a:ext>
              </a:extLst>
            </p:cNvPr>
            <p:cNvSpPr/>
            <p:nvPr/>
          </p:nvSpPr>
          <p:spPr>
            <a:xfrm>
              <a:off x="19578118" y="14778022"/>
              <a:ext cx="104416" cy="543672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 w="19050">
              <a:noFill/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600"/>
                </a:spcAft>
              </a:pPr>
              <a:endParaRPr lang="zh-CN" altLang="en-US"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40" name="圆角矩形 2">
            <a:extLst>
              <a:ext uri="{FF2B5EF4-FFF2-40B4-BE49-F238E27FC236}">
                <a16:creationId xmlns:a16="http://schemas.microsoft.com/office/drawing/2014/main" id="{BA2A20C1-D956-7155-79D2-367B6A36AB88}"/>
              </a:ext>
            </a:extLst>
          </p:cNvPr>
          <p:cNvSpPr/>
          <p:nvPr/>
        </p:nvSpPr>
        <p:spPr>
          <a:xfrm>
            <a:off x="1285987" y="32867600"/>
            <a:ext cx="27703236" cy="8566149"/>
          </a:xfrm>
          <a:prstGeom prst="roundRect">
            <a:avLst>
              <a:gd name="adj" fmla="val 2837"/>
            </a:avLst>
          </a:prstGeom>
          <a:solidFill>
            <a:srgbClr val="FFFFFF"/>
          </a:solidFill>
          <a:ln w="12700" cap="flat" cmpd="sng" algn="ctr">
            <a:solidFill>
              <a:srgbClr val="004098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342900" marR="0" lvl="0" indent="-342900" defTabSz="91440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1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Times New Roman" panose="02020603050405020304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089DF07-7165-2D62-D49B-86B64A0E4AE9}"/>
              </a:ext>
            </a:extLst>
          </p:cNvPr>
          <p:cNvSpPr txBox="1"/>
          <p:nvPr/>
        </p:nvSpPr>
        <p:spPr>
          <a:xfrm>
            <a:off x="21797171" y="15165322"/>
            <a:ext cx="69139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Motivation-V</a:t>
            </a:r>
          </a:p>
          <a:p>
            <a:pPr algn="ctr"/>
            <a:r>
              <a:rPr lang="en-US" altLang="zh-CN" sz="3600" b="1" dirty="0">
                <a:solidFill>
                  <a:srgbClr val="C00000"/>
                </a:solidFill>
              </a:rPr>
              <a:t>[In Value] </a:t>
            </a:r>
            <a:r>
              <a:rPr lang="en-US" altLang="zh-CN" sz="3600" dirty="0"/>
              <a:t>The importance varies across the magnitude of values.</a:t>
            </a:r>
            <a:endParaRPr lang="zh-CN" altLang="en-US" sz="36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D7B8FFB-38DB-022D-4F3E-48B63A49B5FE}"/>
              </a:ext>
            </a:extLst>
          </p:cNvPr>
          <p:cNvSpPr txBox="1"/>
          <p:nvPr/>
        </p:nvSpPr>
        <p:spPr>
          <a:xfrm>
            <a:off x="2955954" y="30335157"/>
            <a:ext cx="11862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C00000"/>
                </a:solidFill>
              </a:rPr>
              <a:t>32-bit array </a:t>
            </a:r>
            <a:r>
              <a:rPr lang="en-US" altLang="zh-CN" sz="3600" dirty="0"/>
              <a:t>for MLPs and attentions.</a:t>
            </a:r>
          </a:p>
          <a:p>
            <a:r>
              <a:rPr lang="en-US" altLang="zh-CN" sz="3600" b="1" dirty="0">
                <a:solidFill>
                  <a:srgbClr val="C00000"/>
                </a:solidFill>
              </a:rPr>
              <a:t>2-bit array </a:t>
            </a:r>
            <a:r>
              <a:rPr lang="en-US" altLang="zh-CN" sz="3600" dirty="0"/>
              <a:t>for mask generation and 32-bit array extension.</a:t>
            </a:r>
            <a:endParaRPr lang="zh-CN" altLang="en-US" sz="3600" dirty="0"/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F8F9A6E4-14E1-CD92-415D-95892D36E74E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21855" b="21854"/>
          <a:stretch/>
        </p:blipFill>
        <p:spPr>
          <a:xfrm>
            <a:off x="16526998" y="24389121"/>
            <a:ext cx="12184124" cy="360771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3EC71BE8-9BC9-0872-C99B-2003BC659C08}"/>
              </a:ext>
            </a:extLst>
          </p:cNvPr>
          <p:cNvSpPr txBox="1"/>
          <p:nvPr/>
        </p:nvSpPr>
        <p:spPr>
          <a:xfrm>
            <a:off x="16964765" y="28558451"/>
            <a:ext cx="1119688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</a:pPr>
            <a:r>
              <a:rPr lang="en-US" altLang="zh-CN" sz="3600" b="1" dirty="0"/>
              <a:t>Challenge: </a:t>
            </a:r>
            <a:r>
              <a:rPr lang="en-US" altLang="zh-CN" sz="3600" b="1" dirty="0">
                <a:solidFill>
                  <a:srgbClr val="C00000"/>
                </a:solidFill>
              </a:rPr>
              <a:t>workload imbalance </a:t>
            </a:r>
            <a:r>
              <a:rPr lang="en-US" altLang="zh-CN" sz="3600" dirty="0"/>
              <a:t>among different rows due to non-uniform zero distributions.</a:t>
            </a:r>
          </a:p>
          <a:p>
            <a:pPr>
              <a:spcBef>
                <a:spcPts val="1200"/>
              </a:spcBef>
            </a:pPr>
            <a:r>
              <a:rPr lang="en-US" altLang="zh-CN" sz="3600" b="1" dirty="0"/>
              <a:t>Solution: </a:t>
            </a:r>
            <a:r>
              <a:rPr lang="en-US" altLang="zh-CN" sz="3600" b="1" dirty="0">
                <a:solidFill>
                  <a:srgbClr val="C00000"/>
                </a:solidFill>
              </a:rPr>
              <a:t>rearrange</a:t>
            </a:r>
            <a:r>
              <a:rPr lang="en-US" altLang="zh-CN" sz="3600" dirty="0"/>
              <a:t> rows of </a:t>
            </a:r>
            <a:r>
              <a:rPr lang="en-US" altLang="zh-CN" sz="3600" i="1" dirty="0" err="1"/>
              <a:t>hmask</a:t>
            </a:r>
            <a:r>
              <a:rPr lang="en-US" altLang="zh-CN" sz="3600" dirty="0"/>
              <a:t> and pack the rows with similar sparsity.</a:t>
            </a:r>
            <a:endParaRPr lang="zh-CN" altLang="en-US" sz="3600" dirty="0"/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823C2FB9-5838-D66C-2381-1E59FD9D8F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37303" y="33909498"/>
            <a:ext cx="8963981" cy="3162119"/>
          </a:xfrm>
          <a:prstGeom prst="rect">
            <a:avLst/>
          </a:prstGeom>
        </p:spPr>
      </p:pic>
      <p:sp>
        <p:nvSpPr>
          <p:cNvPr id="47" name="文本框 46">
            <a:extLst>
              <a:ext uri="{FF2B5EF4-FFF2-40B4-BE49-F238E27FC236}">
                <a16:creationId xmlns:a16="http://schemas.microsoft.com/office/drawing/2014/main" id="{6D14535F-A56A-C5BD-3DB5-A577D12BF363}"/>
              </a:ext>
            </a:extLst>
          </p:cNvPr>
          <p:cNvSpPr txBox="1"/>
          <p:nvPr/>
        </p:nvSpPr>
        <p:spPr>
          <a:xfrm>
            <a:off x="4875065" y="33138094"/>
            <a:ext cx="2888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Accuracy</a:t>
            </a:r>
            <a:endParaRPr lang="zh-CN" altLang="en-US" sz="3600" b="1" dirty="0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F4CEF182-E38D-5730-EFE3-61DD532D3C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8290" y="38023013"/>
            <a:ext cx="9282006" cy="2965544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38921759-3507-104D-D7F5-0FB5A0D4A35C}"/>
              </a:ext>
            </a:extLst>
          </p:cNvPr>
          <p:cNvSpPr txBox="1"/>
          <p:nvPr/>
        </p:nvSpPr>
        <p:spPr>
          <a:xfrm>
            <a:off x="4163356" y="37210102"/>
            <a:ext cx="4206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Ablation Study</a:t>
            </a:r>
            <a:endParaRPr lang="zh-CN" altLang="en-US" sz="3600" b="1" dirty="0"/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443673B6-1D65-C9D9-ACEE-00ED1A595E8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16479" y="33886777"/>
            <a:ext cx="10485018" cy="3266555"/>
          </a:xfrm>
          <a:prstGeom prst="rect">
            <a:avLst/>
          </a:prstGeom>
        </p:spPr>
      </p:pic>
      <p:pic>
        <p:nvPicPr>
          <p:cNvPr id="52" name="图片 51">
            <a:extLst>
              <a:ext uri="{FF2B5EF4-FFF2-40B4-BE49-F238E27FC236}">
                <a16:creationId xmlns:a16="http://schemas.microsoft.com/office/drawing/2014/main" id="{9B12036A-5C6C-C485-577B-259CEF3E3FF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641261" y="38001326"/>
            <a:ext cx="10485018" cy="3254487"/>
          </a:xfrm>
          <a:prstGeom prst="rect">
            <a:avLst/>
          </a:prstGeom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2BD1B670-906A-1A15-4CD9-9CF20B7E57D0}"/>
              </a:ext>
            </a:extLst>
          </p:cNvPr>
          <p:cNvSpPr txBox="1"/>
          <p:nvPr/>
        </p:nvSpPr>
        <p:spPr>
          <a:xfrm>
            <a:off x="15439542" y="33138093"/>
            <a:ext cx="2888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Performance</a:t>
            </a:r>
            <a:endParaRPr lang="zh-CN" altLang="en-US" sz="3600" b="1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80E0FE9-8934-9219-1582-11FCDBA34136}"/>
              </a:ext>
            </a:extLst>
          </p:cNvPr>
          <p:cNvSpPr txBox="1"/>
          <p:nvPr/>
        </p:nvSpPr>
        <p:spPr>
          <a:xfrm>
            <a:off x="15002341" y="37210101"/>
            <a:ext cx="37628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Energy Efficiency</a:t>
            </a:r>
            <a:endParaRPr lang="zh-CN" altLang="en-US" sz="3600" b="1" dirty="0"/>
          </a:p>
        </p:txBody>
      </p:sp>
      <p:pic>
        <p:nvPicPr>
          <p:cNvPr id="55" name="图片 54">
            <a:extLst>
              <a:ext uri="{FF2B5EF4-FFF2-40B4-BE49-F238E27FC236}">
                <a16:creationId xmlns:a16="http://schemas.microsoft.com/office/drawing/2014/main" id="{9693D240-3A89-2B04-D915-F24FAFAF57D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443771" y="34443696"/>
            <a:ext cx="6163951" cy="3028469"/>
          </a:xfrm>
          <a:prstGeom prst="rect">
            <a:avLst/>
          </a:prstGeom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4037B388-C70D-FA0C-9DD0-16A561E5C583}"/>
              </a:ext>
            </a:extLst>
          </p:cNvPr>
          <p:cNvSpPr txBox="1"/>
          <p:nvPr/>
        </p:nvSpPr>
        <p:spPr>
          <a:xfrm>
            <a:off x="24283753" y="33138093"/>
            <a:ext cx="2888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/>
              <a:t>Generality</a:t>
            </a:r>
            <a:endParaRPr lang="zh-CN" altLang="en-US" sz="3600" b="1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DBA3D56B-BE8E-4443-1A99-53A04FFBC498}"/>
              </a:ext>
            </a:extLst>
          </p:cNvPr>
          <p:cNvSpPr txBox="1"/>
          <p:nvPr/>
        </p:nvSpPr>
        <p:spPr>
          <a:xfrm>
            <a:off x="23595958" y="33675567"/>
            <a:ext cx="42841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0" i="0" u="none" strike="noStrike" baseline="0" dirty="0">
                <a:latin typeface="NimbusRomNo9L-Regu"/>
              </a:rPr>
              <a:t>Orthogonal to </a:t>
            </a:r>
            <a:r>
              <a:rPr lang="en-US" altLang="zh-CN" sz="3200" b="0" i="0" u="none" strike="noStrike" baseline="0" dirty="0" err="1">
                <a:latin typeface="NimbusRomNo9L-Regu"/>
              </a:rPr>
              <a:t>PointAcc</a:t>
            </a:r>
            <a:endParaRPr lang="zh-CN" altLang="en-US" sz="3200" b="1" dirty="0"/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D79A3119-85F0-9B1E-0085-6EAF87A3EC7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429076" y="37948083"/>
            <a:ext cx="6163951" cy="3115403"/>
          </a:xfrm>
          <a:prstGeom prst="rect">
            <a:avLst/>
          </a:prstGeom>
        </p:spPr>
      </p:pic>
      <p:grpSp>
        <p:nvGrpSpPr>
          <p:cNvPr id="59" name="组合 58">
            <a:extLst>
              <a:ext uri="{FF2B5EF4-FFF2-40B4-BE49-F238E27FC236}">
                <a16:creationId xmlns:a16="http://schemas.microsoft.com/office/drawing/2014/main" id="{16A5CBE4-F6DE-75AA-8F6F-11BCF57B27FB}"/>
              </a:ext>
            </a:extLst>
          </p:cNvPr>
          <p:cNvGrpSpPr/>
          <p:nvPr/>
        </p:nvGrpSpPr>
        <p:grpSpPr>
          <a:xfrm>
            <a:off x="13737873" y="32348664"/>
            <a:ext cx="3547184" cy="739308"/>
            <a:chOff x="16135350" y="14778022"/>
            <a:chExt cx="3547184" cy="739308"/>
          </a:xfrm>
          <a:solidFill>
            <a:schemeClr val="accent1">
              <a:lumMod val="75000"/>
            </a:schemeClr>
          </a:solidFill>
        </p:grpSpPr>
        <p:sp>
          <p:nvSpPr>
            <p:cNvPr id="60" name="对角圆角矩形 80">
              <a:extLst>
                <a:ext uri="{FF2B5EF4-FFF2-40B4-BE49-F238E27FC236}">
                  <a16:creationId xmlns:a16="http://schemas.microsoft.com/office/drawing/2014/main" id="{B5DCE4C2-0274-929F-A4DC-523A7C20F3B2}"/>
                </a:ext>
              </a:extLst>
            </p:cNvPr>
            <p:cNvSpPr/>
            <p:nvPr/>
          </p:nvSpPr>
          <p:spPr>
            <a:xfrm>
              <a:off x="16135350" y="14778022"/>
              <a:ext cx="3441085" cy="739308"/>
            </a:xfrm>
            <a:prstGeom prst="rect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98581" tIns="49291" rIns="98581" bIns="49291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600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Experiment</a:t>
              </a:r>
              <a:endParaRPr kumimoji="0" lang="zh-CN" altLang="en-US" sz="3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1" name="直角三角形 60">
              <a:extLst>
                <a:ext uri="{FF2B5EF4-FFF2-40B4-BE49-F238E27FC236}">
                  <a16:creationId xmlns:a16="http://schemas.microsoft.com/office/drawing/2014/main" id="{D885F393-B5B1-ECD6-3A34-5B21C38F4F31}"/>
                </a:ext>
              </a:extLst>
            </p:cNvPr>
            <p:cNvSpPr/>
            <p:nvPr/>
          </p:nvSpPr>
          <p:spPr>
            <a:xfrm>
              <a:off x="19578118" y="14778022"/>
              <a:ext cx="104416" cy="543672"/>
            </a:xfrm>
            <a:prstGeom prst="rtTriangle">
              <a:avLst/>
            </a:prstGeom>
            <a:grpFill/>
            <a:ln w="19050">
              <a:noFill/>
              <a:prstDash val="solid"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>
                <a:lnSpc>
                  <a:spcPct val="120000"/>
                </a:lnSpc>
                <a:spcAft>
                  <a:spcPts val="600"/>
                </a:spcAft>
              </a:pPr>
              <a:endParaRPr lang="zh-CN" altLang="en-US" sz="2000" b="1" dirty="0">
                <a:solidFill>
                  <a:srgbClr val="FFFFFF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1760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1962</TotalTime>
  <Words>426</Words>
  <Application>Microsoft Office PowerPoint</Application>
  <PresentationFormat>自定义</PresentationFormat>
  <Paragraphs>68</Paragraphs>
  <Slides>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1" baseType="lpstr">
      <vt:lpstr>NimbusRomNo9L-Regu</vt:lpstr>
      <vt:lpstr>Söhne</vt:lpstr>
      <vt:lpstr>等线</vt:lpstr>
      <vt:lpstr>黑体</vt:lpstr>
      <vt:lpstr>微软雅黑</vt:lpstr>
      <vt:lpstr>Arial</vt:lpstr>
      <vt:lpstr>Calibri</vt:lpstr>
      <vt:lpstr>Calibri Light</vt:lpstr>
      <vt:lpstr>Office 主题​​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LiuXueyuan</dc:creator>
  <cp:lastModifiedBy>LiuXueyuan</cp:lastModifiedBy>
  <cp:revision>15</cp:revision>
  <dcterms:created xsi:type="dcterms:W3CDTF">2024-02-23T04:44:10Z</dcterms:created>
  <dcterms:modified xsi:type="dcterms:W3CDTF">2024-03-11T01:24:16Z</dcterms:modified>
</cp:coreProperties>
</file>